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4" r:id="rId3"/>
    <p:sldId id="311" r:id="rId4"/>
    <p:sldId id="327" r:id="rId5"/>
    <p:sldId id="328" r:id="rId6"/>
    <p:sldId id="329" r:id="rId7"/>
    <p:sldId id="282" r:id="rId8"/>
    <p:sldId id="331" r:id="rId9"/>
    <p:sldId id="332" r:id="rId10"/>
    <p:sldId id="334" r:id="rId11"/>
    <p:sldId id="336" r:id="rId12"/>
    <p:sldId id="337" r:id="rId13"/>
    <p:sldId id="338" r:id="rId14"/>
    <p:sldId id="339" r:id="rId15"/>
    <p:sldId id="341" r:id="rId16"/>
    <p:sldId id="342" r:id="rId17"/>
    <p:sldId id="344" r:id="rId18"/>
    <p:sldId id="345" r:id="rId19"/>
    <p:sldId id="347" r:id="rId20"/>
    <p:sldId id="348" r:id="rId21"/>
    <p:sldId id="349" r:id="rId22"/>
    <p:sldId id="350" r:id="rId23"/>
    <p:sldId id="351" r:id="rId24"/>
    <p:sldId id="346" r:id="rId25"/>
    <p:sldId id="340" r:id="rId26"/>
    <p:sldId id="330" r:id="rId27"/>
    <p:sldId id="352" r:id="rId28"/>
    <p:sldId id="353" r:id="rId29"/>
    <p:sldId id="354" r:id="rId30"/>
    <p:sldId id="355" r:id="rId31"/>
    <p:sldId id="356" r:id="rId32"/>
    <p:sldId id="358" r:id="rId33"/>
    <p:sldId id="357" r:id="rId34"/>
    <p:sldId id="326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77761" autoAdjust="0"/>
  </p:normalViewPr>
  <p:slideViewPr>
    <p:cSldViewPr snapToGrid="0">
      <p:cViewPr varScale="1">
        <p:scale>
          <a:sx n="101" d="100"/>
          <a:sy n="101" d="100"/>
        </p:scale>
        <p:origin x="23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F7EBE-4A36-48D4-9B9B-E8E31DF2A5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8D35C03-426C-4B24-8636-568159DDBCE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Operations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Section</a:t>
          </a:r>
        </a:p>
      </dgm:t>
    </dgm:pt>
    <dgm:pt modelId="{F9E13013-1B9E-4122-8B0D-4D15381804CF}" type="parTrans" cxnId="{C18F7DF8-937C-4EBA-9550-C18A86BBD5BD}">
      <dgm:prSet/>
      <dgm:spPr/>
      <dgm:t>
        <a:bodyPr/>
        <a:lstStyle/>
        <a:p>
          <a:endParaRPr lang="en-US"/>
        </a:p>
      </dgm:t>
    </dgm:pt>
    <dgm:pt modelId="{3E5D8B14-08D9-4062-A95B-752F03F6988F}" type="sibTrans" cxnId="{C18F7DF8-937C-4EBA-9550-C18A86BBD5BD}">
      <dgm:prSet/>
      <dgm:spPr/>
      <dgm:t>
        <a:bodyPr/>
        <a:lstStyle/>
        <a:p>
          <a:endParaRPr lang="en-US"/>
        </a:p>
      </dgm:t>
    </dgm:pt>
    <dgm:pt modelId="{587A7DD8-CD78-4DB9-82A1-A76F5CD24BA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Medical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Group Leader</a:t>
          </a:r>
        </a:p>
      </dgm:t>
    </dgm:pt>
    <dgm:pt modelId="{CCCFA1FE-8BF6-4116-9807-FCAC01E39D9E}" type="parTrans" cxnId="{93D53ACC-3768-450C-9A24-60EFB058BB66}">
      <dgm:prSet/>
      <dgm:spPr/>
      <dgm:t>
        <a:bodyPr/>
        <a:lstStyle/>
        <a:p>
          <a:endParaRPr lang="en-US"/>
        </a:p>
      </dgm:t>
    </dgm:pt>
    <dgm:pt modelId="{D0F5FFB2-AA0C-436C-817C-3F1E930411AE}" type="sibTrans" cxnId="{93D53ACC-3768-450C-9A24-60EFB058BB66}">
      <dgm:prSet/>
      <dgm:spPr/>
      <dgm:t>
        <a:bodyPr/>
        <a:lstStyle/>
        <a:p>
          <a:endParaRPr lang="en-US"/>
        </a:p>
      </dgm:t>
    </dgm:pt>
    <dgm:pt modelId="{69A2FF57-F38F-435E-A317-E95C41B81F8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Transportation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</a:t>
          </a:r>
        </a:p>
      </dgm:t>
    </dgm:pt>
    <dgm:pt modelId="{0A3EE929-0C1A-4DF5-A708-2AC0062422B5}" type="parTrans" cxnId="{179D94A7-ED5D-4C8F-9B87-CE69845169B8}">
      <dgm:prSet/>
      <dgm:spPr/>
      <dgm:t>
        <a:bodyPr/>
        <a:lstStyle/>
        <a:p>
          <a:endParaRPr lang="en-US"/>
        </a:p>
      </dgm:t>
    </dgm:pt>
    <dgm:pt modelId="{91CA8991-56BB-4B63-8581-4647A6888347}" type="sibTrans" cxnId="{179D94A7-ED5D-4C8F-9B87-CE69845169B8}">
      <dgm:prSet/>
      <dgm:spPr/>
      <dgm:t>
        <a:bodyPr/>
        <a:lstStyle/>
        <a:p>
          <a:endParaRPr lang="en-US"/>
        </a:p>
      </dgm:t>
    </dgm:pt>
    <dgm:pt modelId="{630A3970-4C40-4F5F-802B-146903212B3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Treatment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Teams</a:t>
          </a:r>
        </a:p>
      </dgm:t>
    </dgm:pt>
    <dgm:pt modelId="{CD305270-8373-45D1-A2F1-A3153248CFA6}" type="parTrans" cxnId="{9D359B21-13B1-4D6F-82D6-0123F73E162C}">
      <dgm:prSet/>
      <dgm:spPr/>
      <dgm:t>
        <a:bodyPr/>
        <a:lstStyle/>
        <a:p>
          <a:endParaRPr lang="en-US"/>
        </a:p>
      </dgm:t>
    </dgm:pt>
    <dgm:pt modelId="{04B7B734-DCC9-4AC4-90C7-705F9EE3CB3D}" type="sibTrans" cxnId="{9D359B21-13B1-4D6F-82D6-0123F73E162C}">
      <dgm:prSet/>
      <dgm:spPr/>
      <dgm:t>
        <a:bodyPr/>
        <a:lstStyle/>
        <a:p>
          <a:endParaRPr lang="en-US"/>
        </a:p>
      </dgm:t>
    </dgm:pt>
    <dgm:pt modelId="{15EDB2E3-7694-4C54-946B-96C897D1561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Morgue Team</a:t>
          </a:r>
        </a:p>
      </dgm:t>
    </dgm:pt>
    <dgm:pt modelId="{7CA8E716-52C0-4F60-81D7-81B8CE5C1EFE}" type="parTrans" cxnId="{0490A06B-A9CF-4D4A-A96F-3AEF4102884E}">
      <dgm:prSet/>
      <dgm:spPr/>
      <dgm:t>
        <a:bodyPr/>
        <a:lstStyle/>
        <a:p>
          <a:endParaRPr lang="en-US"/>
        </a:p>
      </dgm:t>
    </dgm:pt>
    <dgm:pt modelId="{B7D7010C-5153-4749-9F64-91B697AE09CF}" type="sibTrans" cxnId="{0490A06B-A9CF-4D4A-A96F-3AEF4102884E}">
      <dgm:prSet/>
      <dgm:spPr/>
      <dgm:t>
        <a:bodyPr/>
        <a:lstStyle/>
        <a:p>
          <a:endParaRPr lang="en-US"/>
        </a:p>
      </dgm:t>
    </dgm:pt>
    <dgm:pt modelId="{4E8DC4ED-CE54-4DF2-86A0-082BA97748E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Supply Teams</a:t>
          </a:r>
        </a:p>
      </dgm:t>
    </dgm:pt>
    <dgm:pt modelId="{86D6ABA8-4389-40FD-9660-DEB4CB09FCB5}" type="parTrans" cxnId="{DA56DA06-446C-4E79-9684-5E5DE7D41838}">
      <dgm:prSet/>
      <dgm:spPr/>
      <dgm:t>
        <a:bodyPr/>
        <a:lstStyle/>
        <a:p>
          <a:endParaRPr lang="en-US"/>
        </a:p>
      </dgm:t>
    </dgm:pt>
    <dgm:pt modelId="{92230675-A3CA-490E-A07F-DA52904D9552}" type="sibTrans" cxnId="{DA56DA06-446C-4E79-9684-5E5DE7D41838}">
      <dgm:prSet/>
      <dgm:spPr/>
      <dgm:t>
        <a:bodyPr/>
        <a:lstStyle/>
        <a:p>
          <a:endParaRPr lang="en-US"/>
        </a:p>
      </dgm:t>
    </dgm:pt>
    <dgm:pt modelId="{782BC55E-AA3A-4F08-90C7-1C01CFA987D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Search &amp; Rescue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Group Leader</a:t>
          </a:r>
        </a:p>
      </dgm:t>
    </dgm:pt>
    <dgm:pt modelId="{C40DB222-3C6B-476B-81AA-A07B1A2BC47C}" type="parTrans" cxnId="{0F5DF0D9-1E54-489B-A06B-5C11B13D7A84}">
      <dgm:prSet/>
      <dgm:spPr/>
      <dgm:t>
        <a:bodyPr/>
        <a:lstStyle/>
        <a:p>
          <a:endParaRPr lang="en-US"/>
        </a:p>
      </dgm:t>
    </dgm:pt>
    <dgm:pt modelId="{C0CB8050-8065-4AC0-B127-DD16B516E29F}" type="sibTrans" cxnId="{0F5DF0D9-1E54-489B-A06B-5C11B13D7A84}">
      <dgm:prSet/>
      <dgm:spPr/>
      <dgm:t>
        <a:bodyPr/>
        <a:lstStyle/>
        <a:p>
          <a:endParaRPr lang="en-US"/>
        </a:p>
      </dgm:t>
    </dgm:pt>
    <dgm:pt modelId="{730EC2BC-916C-4F98-A9DA-676D1581C20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S&amp;R Team A</a:t>
          </a:r>
        </a:p>
      </dgm:t>
    </dgm:pt>
    <dgm:pt modelId="{D66BD2AC-B670-41E3-8765-FE4794FC3C60}" type="parTrans" cxnId="{97895651-9E72-4761-B6A2-65795B6F5DFD}">
      <dgm:prSet/>
      <dgm:spPr/>
      <dgm:t>
        <a:bodyPr/>
        <a:lstStyle/>
        <a:p>
          <a:endParaRPr lang="en-US"/>
        </a:p>
      </dgm:t>
    </dgm:pt>
    <dgm:pt modelId="{2F68C83C-AC78-4B9A-A775-CA9DB3A734D0}" type="sibTrans" cxnId="{97895651-9E72-4761-B6A2-65795B6F5DFD}">
      <dgm:prSet/>
      <dgm:spPr/>
      <dgm:t>
        <a:bodyPr/>
        <a:lstStyle/>
        <a:p>
          <a:endParaRPr lang="en-US"/>
        </a:p>
      </dgm:t>
    </dgm:pt>
    <dgm:pt modelId="{D4CC6C7B-83E6-44D0-B9C9-A41FBA09B3E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S&amp;R Team B</a:t>
          </a:r>
        </a:p>
      </dgm:t>
    </dgm:pt>
    <dgm:pt modelId="{885B6952-A6A0-4CEC-944E-5552841E9233}" type="parTrans" cxnId="{20C0ADBD-49B2-4C93-AFAC-7FEBB45351C5}">
      <dgm:prSet/>
      <dgm:spPr/>
      <dgm:t>
        <a:bodyPr/>
        <a:lstStyle/>
        <a:p>
          <a:endParaRPr lang="en-US"/>
        </a:p>
      </dgm:t>
    </dgm:pt>
    <dgm:pt modelId="{7B800328-9907-4624-834E-FAAFACD68FC0}" type="sibTrans" cxnId="{20C0ADBD-49B2-4C93-AFAC-7FEBB45351C5}">
      <dgm:prSet/>
      <dgm:spPr/>
      <dgm:t>
        <a:bodyPr/>
        <a:lstStyle/>
        <a:p>
          <a:endParaRPr lang="en-US"/>
        </a:p>
      </dgm:t>
    </dgm:pt>
    <dgm:pt modelId="{B24278A1-4A36-40AF-AF93-C9E696F4385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S&amp;R Team C</a:t>
          </a:r>
        </a:p>
      </dgm:t>
    </dgm:pt>
    <dgm:pt modelId="{E49F9603-CD42-4413-8B68-15B81669CC8E}" type="parTrans" cxnId="{DDA76160-292C-4BA1-B6EF-3A62159D6510}">
      <dgm:prSet/>
      <dgm:spPr/>
      <dgm:t>
        <a:bodyPr/>
        <a:lstStyle/>
        <a:p>
          <a:endParaRPr lang="en-US"/>
        </a:p>
      </dgm:t>
    </dgm:pt>
    <dgm:pt modelId="{2E975764-27FC-400A-A68C-FC7BD0E90DDB}" type="sibTrans" cxnId="{DDA76160-292C-4BA1-B6EF-3A62159D6510}">
      <dgm:prSet/>
      <dgm:spPr/>
      <dgm:t>
        <a:bodyPr/>
        <a:lstStyle/>
        <a:p>
          <a:endParaRPr lang="en-US"/>
        </a:p>
      </dgm:t>
    </dgm:pt>
    <dgm:pt modelId="{41330432-33AE-4F14-8C19-4591AB92D8E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Group Leader</a:t>
          </a:r>
        </a:p>
      </dgm:t>
    </dgm:pt>
    <dgm:pt modelId="{74CA3063-F0C6-4DA6-B774-0CBB33636FEA}" type="parTrans" cxnId="{DBF02AF1-FB07-4D59-BB5F-07334CD44A16}">
      <dgm:prSet/>
      <dgm:spPr/>
      <dgm:t>
        <a:bodyPr/>
        <a:lstStyle/>
        <a:p>
          <a:endParaRPr lang="en-US"/>
        </a:p>
      </dgm:t>
    </dgm:pt>
    <dgm:pt modelId="{2046C6D9-8F7D-4DC7-B3F0-2D48D506FCC7}" type="sibTrans" cxnId="{DBF02AF1-FB07-4D59-BB5F-07334CD44A16}">
      <dgm:prSet/>
      <dgm:spPr/>
      <dgm:t>
        <a:bodyPr/>
        <a:lstStyle/>
        <a:p>
          <a:endParaRPr lang="en-US"/>
        </a:p>
      </dgm:t>
    </dgm:pt>
    <dgm:pt modelId="{7489FA09-2680-4070-87D3-D908C693525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 A</a:t>
          </a:r>
        </a:p>
      </dgm:t>
    </dgm:pt>
    <dgm:pt modelId="{924FECDB-4A90-4184-8E74-D131FE4CECF3}" type="parTrans" cxnId="{9FB3B9BE-A8D1-45F1-A685-9B84D50C4600}">
      <dgm:prSet/>
      <dgm:spPr/>
      <dgm:t>
        <a:bodyPr/>
        <a:lstStyle/>
        <a:p>
          <a:endParaRPr lang="en-US"/>
        </a:p>
      </dgm:t>
    </dgm:pt>
    <dgm:pt modelId="{6035134A-E898-4354-9DD6-EECD1E1FFE73}" type="sibTrans" cxnId="{9FB3B9BE-A8D1-45F1-A685-9B84D50C4600}">
      <dgm:prSet/>
      <dgm:spPr/>
      <dgm:t>
        <a:bodyPr/>
        <a:lstStyle/>
        <a:p>
          <a:endParaRPr lang="en-US"/>
        </a:p>
      </dgm:t>
    </dgm:pt>
    <dgm:pt modelId="{10014802-2E6C-4FCB-BBF0-884669409BB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 B</a:t>
          </a:r>
        </a:p>
      </dgm:t>
    </dgm:pt>
    <dgm:pt modelId="{EFDABB68-0366-4648-B311-3BA7EC4CDFDD}" type="parTrans" cxnId="{CFAA5981-C705-4664-A9FB-0655E3F36B59}">
      <dgm:prSet/>
      <dgm:spPr/>
      <dgm:t>
        <a:bodyPr/>
        <a:lstStyle/>
        <a:p>
          <a:endParaRPr lang="en-US"/>
        </a:p>
      </dgm:t>
    </dgm:pt>
    <dgm:pt modelId="{1698AF65-3864-4FA8-AD7E-097422794642}" type="sibTrans" cxnId="{CFAA5981-C705-4664-A9FB-0655E3F36B59}">
      <dgm:prSet/>
      <dgm:spPr/>
      <dgm:t>
        <a:bodyPr/>
        <a:lstStyle/>
        <a:p>
          <a:endParaRPr lang="en-US"/>
        </a:p>
      </dgm:t>
    </dgm:pt>
    <dgm:pt modelId="{E90F193B-1679-458A-B725-C2522D8EEC8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 C</a:t>
          </a:r>
        </a:p>
      </dgm:t>
    </dgm:pt>
    <dgm:pt modelId="{28012991-8714-4EEB-96BC-8E4B4721DED2}" type="parTrans" cxnId="{43D59491-4A77-47C8-BA0E-61CA5F2EBC9B}">
      <dgm:prSet/>
      <dgm:spPr/>
      <dgm:t>
        <a:bodyPr/>
        <a:lstStyle/>
        <a:p>
          <a:endParaRPr lang="en-US"/>
        </a:p>
      </dgm:t>
    </dgm:pt>
    <dgm:pt modelId="{9AA2F2EE-F23A-47F6-A561-9BE24EAEDA11}" type="sibTrans" cxnId="{43D59491-4A77-47C8-BA0E-61CA5F2EBC9B}">
      <dgm:prSet/>
      <dgm:spPr/>
      <dgm:t>
        <a:bodyPr/>
        <a:lstStyle/>
        <a:p>
          <a:endParaRPr lang="en-US"/>
        </a:p>
      </dgm:t>
    </dgm:pt>
    <dgm:pt modelId="{E35C3A90-EE83-44BE-9675-1461D0664158}" type="pres">
      <dgm:prSet presAssocID="{CE2F7EBE-4A36-48D4-9B9B-E8E31DF2A5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5DAFB0-04CF-4255-92EB-FEF177AB1189}" type="pres">
      <dgm:prSet presAssocID="{D8D35C03-426C-4B24-8636-568159DDBCEA}" presName="hierRoot1" presStyleCnt="0">
        <dgm:presLayoutVars>
          <dgm:hierBranch/>
        </dgm:presLayoutVars>
      </dgm:prSet>
      <dgm:spPr/>
    </dgm:pt>
    <dgm:pt modelId="{F32CCD1D-575D-4D85-B154-BA07D215B43C}" type="pres">
      <dgm:prSet presAssocID="{D8D35C03-426C-4B24-8636-568159DDBCEA}" presName="rootComposite1" presStyleCnt="0"/>
      <dgm:spPr/>
    </dgm:pt>
    <dgm:pt modelId="{7A46BB35-04BC-475B-9CD1-AE97B019C6EB}" type="pres">
      <dgm:prSet presAssocID="{D8D35C03-426C-4B24-8636-568159DDBCEA}" presName="rootText1" presStyleLbl="node0" presStyleIdx="0" presStyleCnt="1">
        <dgm:presLayoutVars>
          <dgm:chPref val="3"/>
        </dgm:presLayoutVars>
      </dgm:prSet>
      <dgm:spPr/>
    </dgm:pt>
    <dgm:pt modelId="{D7F41A6C-828A-4BCA-A49C-EB2224E0CF00}" type="pres">
      <dgm:prSet presAssocID="{D8D35C03-426C-4B24-8636-568159DDBCEA}" presName="rootConnector1" presStyleLbl="node1" presStyleIdx="0" presStyleCnt="0"/>
      <dgm:spPr/>
    </dgm:pt>
    <dgm:pt modelId="{8E4B2CF5-1596-4F53-8EF4-A7D8E4CCB42F}" type="pres">
      <dgm:prSet presAssocID="{D8D35C03-426C-4B24-8636-568159DDBCEA}" presName="hierChild2" presStyleCnt="0"/>
      <dgm:spPr/>
    </dgm:pt>
    <dgm:pt modelId="{CE4B7580-DB2C-4F6C-95C0-22F585BCD932}" type="pres">
      <dgm:prSet presAssocID="{CCCFA1FE-8BF6-4116-9807-FCAC01E39D9E}" presName="Name35" presStyleLbl="parChTrans1D2" presStyleIdx="0" presStyleCnt="3"/>
      <dgm:spPr/>
    </dgm:pt>
    <dgm:pt modelId="{C4E1E98A-A05F-419F-9740-AD3DEF2C9A9E}" type="pres">
      <dgm:prSet presAssocID="{587A7DD8-CD78-4DB9-82A1-A76F5CD24BAA}" presName="hierRoot2" presStyleCnt="0">
        <dgm:presLayoutVars>
          <dgm:hierBranch val="r"/>
        </dgm:presLayoutVars>
      </dgm:prSet>
      <dgm:spPr/>
    </dgm:pt>
    <dgm:pt modelId="{8B290290-0A43-4F8A-8A63-80338397A8AE}" type="pres">
      <dgm:prSet presAssocID="{587A7DD8-CD78-4DB9-82A1-A76F5CD24BAA}" presName="rootComposite" presStyleCnt="0"/>
      <dgm:spPr/>
    </dgm:pt>
    <dgm:pt modelId="{B5C074C0-54E6-4157-9567-583C84FB4225}" type="pres">
      <dgm:prSet presAssocID="{587A7DD8-CD78-4DB9-82A1-A76F5CD24BAA}" presName="rootText" presStyleLbl="node2" presStyleIdx="0" presStyleCnt="3">
        <dgm:presLayoutVars>
          <dgm:chPref val="3"/>
        </dgm:presLayoutVars>
      </dgm:prSet>
      <dgm:spPr/>
    </dgm:pt>
    <dgm:pt modelId="{947FFD4A-50A7-430A-B704-1F0BD4637A6D}" type="pres">
      <dgm:prSet presAssocID="{587A7DD8-CD78-4DB9-82A1-A76F5CD24BAA}" presName="rootConnector" presStyleLbl="node2" presStyleIdx="0" presStyleCnt="3"/>
      <dgm:spPr/>
    </dgm:pt>
    <dgm:pt modelId="{2E9E228C-D8AE-44F7-BA27-24F2405DA489}" type="pres">
      <dgm:prSet presAssocID="{587A7DD8-CD78-4DB9-82A1-A76F5CD24BAA}" presName="hierChild4" presStyleCnt="0"/>
      <dgm:spPr/>
    </dgm:pt>
    <dgm:pt modelId="{0127D497-0CB7-43AF-B743-7F75456AB319}" type="pres">
      <dgm:prSet presAssocID="{0A3EE929-0C1A-4DF5-A708-2AC0062422B5}" presName="Name50" presStyleLbl="parChTrans1D3" presStyleIdx="0" presStyleCnt="10"/>
      <dgm:spPr/>
    </dgm:pt>
    <dgm:pt modelId="{607CF344-1984-4CA1-ADEA-9CECC9B0E921}" type="pres">
      <dgm:prSet presAssocID="{69A2FF57-F38F-435E-A317-E95C41B81F8D}" presName="hierRoot2" presStyleCnt="0">
        <dgm:presLayoutVars>
          <dgm:hierBranch val="r"/>
        </dgm:presLayoutVars>
      </dgm:prSet>
      <dgm:spPr/>
    </dgm:pt>
    <dgm:pt modelId="{517ABFB8-8BC4-4E37-80F3-5917A635400B}" type="pres">
      <dgm:prSet presAssocID="{69A2FF57-F38F-435E-A317-E95C41B81F8D}" presName="rootComposite" presStyleCnt="0"/>
      <dgm:spPr/>
    </dgm:pt>
    <dgm:pt modelId="{7A06814C-F08C-483E-9B6F-C34275040D6F}" type="pres">
      <dgm:prSet presAssocID="{69A2FF57-F38F-435E-A317-E95C41B81F8D}" presName="rootText" presStyleLbl="node3" presStyleIdx="0" presStyleCnt="10">
        <dgm:presLayoutVars>
          <dgm:chPref val="3"/>
        </dgm:presLayoutVars>
      </dgm:prSet>
      <dgm:spPr/>
    </dgm:pt>
    <dgm:pt modelId="{C605020A-5CB6-4579-8987-A48804B27585}" type="pres">
      <dgm:prSet presAssocID="{69A2FF57-F38F-435E-A317-E95C41B81F8D}" presName="rootConnector" presStyleLbl="node3" presStyleIdx="0" presStyleCnt="10"/>
      <dgm:spPr/>
    </dgm:pt>
    <dgm:pt modelId="{DC274BA6-CCA2-4A5A-A674-CB11E32B816D}" type="pres">
      <dgm:prSet presAssocID="{69A2FF57-F38F-435E-A317-E95C41B81F8D}" presName="hierChild4" presStyleCnt="0"/>
      <dgm:spPr/>
    </dgm:pt>
    <dgm:pt modelId="{D4AEB7C6-8C36-40D4-A13A-64635FC789B6}" type="pres">
      <dgm:prSet presAssocID="{69A2FF57-F38F-435E-A317-E95C41B81F8D}" presName="hierChild5" presStyleCnt="0"/>
      <dgm:spPr/>
    </dgm:pt>
    <dgm:pt modelId="{2206D0D7-43B5-48EE-8FA9-153D751BDD50}" type="pres">
      <dgm:prSet presAssocID="{CD305270-8373-45D1-A2F1-A3153248CFA6}" presName="Name50" presStyleLbl="parChTrans1D3" presStyleIdx="1" presStyleCnt="10"/>
      <dgm:spPr/>
    </dgm:pt>
    <dgm:pt modelId="{8C82CEBA-DAA0-450A-9405-F81B8EC8FF05}" type="pres">
      <dgm:prSet presAssocID="{630A3970-4C40-4F5F-802B-146903212B39}" presName="hierRoot2" presStyleCnt="0">
        <dgm:presLayoutVars>
          <dgm:hierBranch val="r"/>
        </dgm:presLayoutVars>
      </dgm:prSet>
      <dgm:spPr/>
    </dgm:pt>
    <dgm:pt modelId="{FD3E20AE-2DC9-40CB-A690-9C394C844BA1}" type="pres">
      <dgm:prSet presAssocID="{630A3970-4C40-4F5F-802B-146903212B39}" presName="rootComposite" presStyleCnt="0"/>
      <dgm:spPr/>
    </dgm:pt>
    <dgm:pt modelId="{A706F9EC-EEA4-4EC1-862B-27037DACAF6A}" type="pres">
      <dgm:prSet presAssocID="{630A3970-4C40-4F5F-802B-146903212B39}" presName="rootText" presStyleLbl="node3" presStyleIdx="1" presStyleCnt="10">
        <dgm:presLayoutVars>
          <dgm:chPref val="3"/>
        </dgm:presLayoutVars>
      </dgm:prSet>
      <dgm:spPr/>
    </dgm:pt>
    <dgm:pt modelId="{4C73BDE6-735A-4995-8764-00AF5446DDE5}" type="pres">
      <dgm:prSet presAssocID="{630A3970-4C40-4F5F-802B-146903212B39}" presName="rootConnector" presStyleLbl="node3" presStyleIdx="1" presStyleCnt="10"/>
      <dgm:spPr/>
    </dgm:pt>
    <dgm:pt modelId="{F247577E-9B17-4A77-BD8F-7A9B54080F5E}" type="pres">
      <dgm:prSet presAssocID="{630A3970-4C40-4F5F-802B-146903212B39}" presName="hierChild4" presStyleCnt="0"/>
      <dgm:spPr/>
    </dgm:pt>
    <dgm:pt modelId="{B08D526C-DF4E-4503-BF48-63AFF28D99AE}" type="pres">
      <dgm:prSet presAssocID="{630A3970-4C40-4F5F-802B-146903212B39}" presName="hierChild5" presStyleCnt="0"/>
      <dgm:spPr/>
    </dgm:pt>
    <dgm:pt modelId="{723A91E4-4EF8-4697-84EF-3E4B10312B10}" type="pres">
      <dgm:prSet presAssocID="{7CA8E716-52C0-4F60-81D7-81B8CE5C1EFE}" presName="Name50" presStyleLbl="parChTrans1D3" presStyleIdx="2" presStyleCnt="10"/>
      <dgm:spPr/>
    </dgm:pt>
    <dgm:pt modelId="{E26B85D8-2DAE-43E4-BFD7-1486E22377CC}" type="pres">
      <dgm:prSet presAssocID="{15EDB2E3-7694-4C54-946B-96C897D1561E}" presName="hierRoot2" presStyleCnt="0">
        <dgm:presLayoutVars>
          <dgm:hierBranch val="r"/>
        </dgm:presLayoutVars>
      </dgm:prSet>
      <dgm:spPr/>
    </dgm:pt>
    <dgm:pt modelId="{A3356219-8962-4EE5-AC6C-2AD607B85545}" type="pres">
      <dgm:prSet presAssocID="{15EDB2E3-7694-4C54-946B-96C897D1561E}" presName="rootComposite" presStyleCnt="0"/>
      <dgm:spPr/>
    </dgm:pt>
    <dgm:pt modelId="{A8CCC93A-8E51-41AA-B1F3-4F34F572A714}" type="pres">
      <dgm:prSet presAssocID="{15EDB2E3-7694-4C54-946B-96C897D1561E}" presName="rootText" presStyleLbl="node3" presStyleIdx="2" presStyleCnt="10">
        <dgm:presLayoutVars>
          <dgm:chPref val="3"/>
        </dgm:presLayoutVars>
      </dgm:prSet>
      <dgm:spPr/>
    </dgm:pt>
    <dgm:pt modelId="{1FC73461-2B89-4A23-A3EB-0DAD107AE050}" type="pres">
      <dgm:prSet presAssocID="{15EDB2E3-7694-4C54-946B-96C897D1561E}" presName="rootConnector" presStyleLbl="node3" presStyleIdx="2" presStyleCnt="10"/>
      <dgm:spPr/>
    </dgm:pt>
    <dgm:pt modelId="{6E49B0E2-D5B6-4564-BAD2-B2ABC931C531}" type="pres">
      <dgm:prSet presAssocID="{15EDB2E3-7694-4C54-946B-96C897D1561E}" presName="hierChild4" presStyleCnt="0"/>
      <dgm:spPr/>
    </dgm:pt>
    <dgm:pt modelId="{2B0CC2D5-5B52-42AA-BE98-1483FEE3D305}" type="pres">
      <dgm:prSet presAssocID="{15EDB2E3-7694-4C54-946B-96C897D1561E}" presName="hierChild5" presStyleCnt="0"/>
      <dgm:spPr/>
    </dgm:pt>
    <dgm:pt modelId="{8AC6F0BB-3CB7-41EB-BE61-2315EB5024B0}" type="pres">
      <dgm:prSet presAssocID="{86D6ABA8-4389-40FD-9660-DEB4CB09FCB5}" presName="Name50" presStyleLbl="parChTrans1D3" presStyleIdx="3" presStyleCnt="10"/>
      <dgm:spPr/>
    </dgm:pt>
    <dgm:pt modelId="{3146BD53-2143-46EC-9E22-4F20ACA7E0B7}" type="pres">
      <dgm:prSet presAssocID="{4E8DC4ED-CE54-4DF2-86A0-082BA97748EB}" presName="hierRoot2" presStyleCnt="0">
        <dgm:presLayoutVars>
          <dgm:hierBranch val="r"/>
        </dgm:presLayoutVars>
      </dgm:prSet>
      <dgm:spPr/>
    </dgm:pt>
    <dgm:pt modelId="{E4972CFD-0024-462F-A3FE-3B161D9A396B}" type="pres">
      <dgm:prSet presAssocID="{4E8DC4ED-CE54-4DF2-86A0-082BA97748EB}" presName="rootComposite" presStyleCnt="0"/>
      <dgm:spPr/>
    </dgm:pt>
    <dgm:pt modelId="{725A2D41-5BFB-4B3F-BE8E-0DA82978A3AA}" type="pres">
      <dgm:prSet presAssocID="{4E8DC4ED-CE54-4DF2-86A0-082BA97748EB}" presName="rootText" presStyleLbl="node3" presStyleIdx="3" presStyleCnt="10">
        <dgm:presLayoutVars>
          <dgm:chPref val="3"/>
        </dgm:presLayoutVars>
      </dgm:prSet>
      <dgm:spPr/>
    </dgm:pt>
    <dgm:pt modelId="{E8138DC8-654C-449B-94DA-BFF6465B4C2F}" type="pres">
      <dgm:prSet presAssocID="{4E8DC4ED-CE54-4DF2-86A0-082BA97748EB}" presName="rootConnector" presStyleLbl="node3" presStyleIdx="3" presStyleCnt="10"/>
      <dgm:spPr/>
    </dgm:pt>
    <dgm:pt modelId="{06A74D69-8CF0-4A2E-B55A-4661502A4777}" type="pres">
      <dgm:prSet presAssocID="{4E8DC4ED-CE54-4DF2-86A0-082BA97748EB}" presName="hierChild4" presStyleCnt="0"/>
      <dgm:spPr/>
    </dgm:pt>
    <dgm:pt modelId="{D11C441B-7D57-4C84-802D-9FC1A0F29FE6}" type="pres">
      <dgm:prSet presAssocID="{4E8DC4ED-CE54-4DF2-86A0-082BA97748EB}" presName="hierChild5" presStyleCnt="0"/>
      <dgm:spPr/>
    </dgm:pt>
    <dgm:pt modelId="{C80512CD-2851-47BE-AE27-999D19E73E02}" type="pres">
      <dgm:prSet presAssocID="{587A7DD8-CD78-4DB9-82A1-A76F5CD24BAA}" presName="hierChild5" presStyleCnt="0"/>
      <dgm:spPr/>
    </dgm:pt>
    <dgm:pt modelId="{FEFBE9AA-1EC4-451A-83E3-FE1241DB3227}" type="pres">
      <dgm:prSet presAssocID="{C40DB222-3C6B-476B-81AA-A07B1A2BC47C}" presName="Name35" presStyleLbl="parChTrans1D2" presStyleIdx="1" presStyleCnt="3"/>
      <dgm:spPr/>
    </dgm:pt>
    <dgm:pt modelId="{9216C4C7-1444-4BD2-98F3-D64127FB9E15}" type="pres">
      <dgm:prSet presAssocID="{782BC55E-AA3A-4F08-90C7-1C01CFA987D9}" presName="hierRoot2" presStyleCnt="0">
        <dgm:presLayoutVars>
          <dgm:hierBranch val="r"/>
        </dgm:presLayoutVars>
      </dgm:prSet>
      <dgm:spPr/>
    </dgm:pt>
    <dgm:pt modelId="{B3E839F3-20F4-45D0-B2D5-410AF0BE37F8}" type="pres">
      <dgm:prSet presAssocID="{782BC55E-AA3A-4F08-90C7-1C01CFA987D9}" presName="rootComposite" presStyleCnt="0"/>
      <dgm:spPr/>
    </dgm:pt>
    <dgm:pt modelId="{E745FD3A-66AF-47E7-9010-ADBC4DE8A08C}" type="pres">
      <dgm:prSet presAssocID="{782BC55E-AA3A-4F08-90C7-1C01CFA987D9}" presName="rootText" presStyleLbl="node2" presStyleIdx="1" presStyleCnt="3">
        <dgm:presLayoutVars>
          <dgm:chPref val="3"/>
        </dgm:presLayoutVars>
      </dgm:prSet>
      <dgm:spPr/>
    </dgm:pt>
    <dgm:pt modelId="{44A1F1E1-961D-404E-8928-BCEE2591EEBA}" type="pres">
      <dgm:prSet presAssocID="{782BC55E-AA3A-4F08-90C7-1C01CFA987D9}" presName="rootConnector" presStyleLbl="node2" presStyleIdx="1" presStyleCnt="3"/>
      <dgm:spPr/>
    </dgm:pt>
    <dgm:pt modelId="{AEDB676E-95DD-48C1-A26A-529F5A9E413F}" type="pres">
      <dgm:prSet presAssocID="{782BC55E-AA3A-4F08-90C7-1C01CFA987D9}" presName="hierChild4" presStyleCnt="0"/>
      <dgm:spPr/>
    </dgm:pt>
    <dgm:pt modelId="{EBA3E72F-0FCA-451A-BABC-3BBDB2B918C8}" type="pres">
      <dgm:prSet presAssocID="{D66BD2AC-B670-41E3-8765-FE4794FC3C60}" presName="Name50" presStyleLbl="parChTrans1D3" presStyleIdx="4" presStyleCnt="10"/>
      <dgm:spPr/>
    </dgm:pt>
    <dgm:pt modelId="{91EC191F-49E5-43DC-A8FE-ACA8AF8D6325}" type="pres">
      <dgm:prSet presAssocID="{730EC2BC-916C-4F98-A9DA-676D1581C201}" presName="hierRoot2" presStyleCnt="0">
        <dgm:presLayoutVars>
          <dgm:hierBranch val="r"/>
        </dgm:presLayoutVars>
      </dgm:prSet>
      <dgm:spPr/>
    </dgm:pt>
    <dgm:pt modelId="{91BA2A55-1523-47FC-8506-9CE0443E2A0C}" type="pres">
      <dgm:prSet presAssocID="{730EC2BC-916C-4F98-A9DA-676D1581C201}" presName="rootComposite" presStyleCnt="0"/>
      <dgm:spPr/>
    </dgm:pt>
    <dgm:pt modelId="{3ABE002B-27ED-4F94-8F94-398705208CB5}" type="pres">
      <dgm:prSet presAssocID="{730EC2BC-916C-4F98-A9DA-676D1581C201}" presName="rootText" presStyleLbl="node3" presStyleIdx="4" presStyleCnt="10">
        <dgm:presLayoutVars>
          <dgm:chPref val="3"/>
        </dgm:presLayoutVars>
      </dgm:prSet>
      <dgm:spPr/>
    </dgm:pt>
    <dgm:pt modelId="{39C4A857-6F6B-4E4E-A0C6-66817E212593}" type="pres">
      <dgm:prSet presAssocID="{730EC2BC-916C-4F98-A9DA-676D1581C201}" presName="rootConnector" presStyleLbl="node3" presStyleIdx="4" presStyleCnt="10"/>
      <dgm:spPr/>
    </dgm:pt>
    <dgm:pt modelId="{90568A4A-62BB-4D76-96FB-63B2CBD0A53B}" type="pres">
      <dgm:prSet presAssocID="{730EC2BC-916C-4F98-A9DA-676D1581C201}" presName="hierChild4" presStyleCnt="0"/>
      <dgm:spPr/>
    </dgm:pt>
    <dgm:pt modelId="{3F6C795D-ADF7-4C79-A119-C8AE03603408}" type="pres">
      <dgm:prSet presAssocID="{730EC2BC-916C-4F98-A9DA-676D1581C201}" presName="hierChild5" presStyleCnt="0"/>
      <dgm:spPr/>
    </dgm:pt>
    <dgm:pt modelId="{5CF62066-56F1-4DB0-8EA1-854AB0BBF51C}" type="pres">
      <dgm:prSet presAssocID="{885B6952-A6A0-4CEC-944E-5552841E9233}" presName="Name50" presStyleLbl="parChTrans1D3" presStyleIdx="5" presStyleCnt="10"/>
      <dgm:spPr/>
    </dgm:pt>
    <dgm:pt modelId="{74AC2651-202D-46B6-B55B-8D59269C5BF8}" type="pres">
      <dgm:prSet presAssocID="{D4CC6C7B-83E6-44D0-B9C9-A41FBA09B3E7}" presName="hierRoot2" presStyleCnt="0">
        <dgm:presLayoutVars>
          <dgm:hierBranch val="r"/>
        </dgm:presLayoutVars>
      </dgm:prSet>
      <dgm:spPr/>
    </dgm:pt>
    <dgm:pt modelId="{FECAEC80-7902-41E5-88CC-721817435D6E}" type="pres">
      <dgm:prSet presAssocID="{D4CC6C7B-83E6-44D0-B9C9-A41FBA09B3E7}" presName="rootComposite" presStyleCnt="0"/>
      <dgm:spPr/>
    </dgm:pt>
    <dgm:pt modelId="{63E7A176-5C47-4654-844B-1F42BCFA2E7F}" type="pres">
      <dgm:prSet presAssocID="{D4CC6C7B-83E6-44D0-B9C9-A41FBA09B3E7}" presName="rootText" presStyleLbl="node3" presStyleIdx="5" presStyleCnt="10">
        <dgm:presLayoutVars>
          <dgm:chPref val="3"/>
        </dgm:presLayoutVars>
      </dgm:prSet>
      <dgm:spPr/>
    </dgm:pt>
    <dgm:pt modelId="{19C2C370-C55F-4D9E-932B-99959D366D03}" type="pres">
      <dgm:prSet presAssocID="{D4CC6C7B-83E6-44D0-B9C9-A41FBA09B3E7}" presName="rootConnector" presStyleLbl="node3" presStyleIdx="5" presStyleCnt="10"/>
      <dgm:spPr/>
    </dgm:pt>
    <dgm:pt modelId="{58244FA6-F4EF-4EE0-A93B-89377FC9A1C1}" type="pres">
      <dgm:prSet presAssocID="{D4CC6C7B-83E6-44D0-B9C9-A41FBA09B3E7}" presName="hierChild4" presStyleCnt="0"/>
      <dgm:spPr/>
    </dgm:pt>
    <dgm:pt modelId="{25EB5551-ACDC-40B3-B097-E033DB3F55F9}" type="pres">
      <dgm:prSet presAssocID="{D4CC6C7B-83E6-44D0-B9C9-A41FBA09B3E7}" presName="hierChild5" presStyleCnt="0"/>
      <dgm:spPr/>
    </dgm:pt>
    <dgm:pt modelId="{66913E39-6EBE-4B95-9703-9B2E59598535}" type="pres">
      <dgm:prSet presAssocID="{E49F9603-CD42-4413-8B68-15B81669CC8E}" presName="Name50" presStyleLbl="parChTrans1D3" presStyleIdx="6" presStyleCnt="10"/>
      <dgm:spPr/>
    </dgm:pt>
    <dgm:pt modelId="{FC3A45D9-6208-45B3-BA29-9C5D6A0931FC}" type="pres">
      <dgm:prSet presAssocID="{B24278A1-4A36-40AF-AF93-C9E696F43855}" presName="hierRoot2" presStyleCnt="0">
        <dgm:presLayoutVars>
          <dgm:hierBranch val="r"/>
        </dgm:presLayoutVars>
      </dgm:prSet>
      <dgm:spPr/>
    </dgm:pt>
    <dgm:pt modelId="{CA7761F5-9DDE-408B-B569-5021C98BE10C}" type="pres">
      <dgm:prSet presAssocID="{B24278A1-4A36-40AF-AF93-C9E696F43855}" presName="rootComposite" presStyleCnt="0"/>
      <dgm:spPr/>
    </dgm:pt>
    <dgm:pt modelId="{448A89FE-470F-4CEE-9FA2-E5CE2111D197}" type="pres">
      <dgm:prSet presAssocID="{B24278A1-4A36-40AF-AF93-C9E696F43855}" presName="rootText" presStyleLbl="node3" presStyleIdx="6" presStyleCnt="10">
        <dgm:presLayoutVars>
          <dgm:chPref val="3"/>
        </dgm:presLayoutVars>
      </dgm:prSet>
      <dgm:spPr/>
    </dgm:pt>
    <dgm:pt modelId="{F3D01FA9-0285-4579-AD07-3D4FD16B667A}" type="pres">
      <dgm:prSet presAssocID="{B24278A1-4A36-40AF-AF93-C9E696F43855}" presName="rootConnector" presStyleLbl="node3" presStyleIdx="6" presStyleCnt="10"/>
      <dgm:spPr/>
    </dgm:pt>
    <dgm:pt modelId="{BB026957-60D7-4532-916E-899962EEF695}" type="pres">
      <dgm:prSet presAssocID="{B24278A1-4A36-40AF-AF93-C9E696F43855}" presName="hierChild4" presStyleCnt="0"/>
      <dgm:spPr/>
    </dgm:pt>
    <dgm:pt modelId="{E2EB6A13-00D8-4D88-B0CB-4AB86D571E52}" type="pres">
      <dgm:prSet presAssocID="{B24278A1-4A36-40AF-AF93-C9E696F43855}" presName="hierChild5" presStyleCnt="0"/>
      <dgm:spPr/>
    </dgm:pt>
    <dgm:pt modelId="{099A6117-6E5E-46D2-B223-137FC625D65D}" type="pres">
      <dgm:prSet presAssocID="{782BC55E-AA3A-4F08-90C7-1C01CFA987D9}" presName="hierChild5" presStyleCnt="0"/>
      <dgm:spPr/>
    </dgm:pt>
    <dgm:pt modelId="{C4EFAAD1-8B1A-45DA-B26D-A98A820900F6}" type="pres">
      <dgm:prSet presAssocID="{74CA3063-F0C6-4DA6-B774-0CBB33636FEA}" presName="Name35" presStyleLbl="parChTrans1D2" presStyleIdx="2" presStyleCnt="3"/>
      <dgm:spPr/>
    </dgm:pt>
    <dgm:pt modelId="{0AB5B93E-F267-4D32-97C5-AC97986B1B8E}" type="pres">
      <dgm:prSet presAssocID="{41330432-33AE-4F14-8C19-4591AB92D8E3}" presName="hierRoot2" presStyleCnt="0">
        <dgm:presLayoutVars>
          <dgm:hierBranch val="r"/>
        </dgm:presLayoutVars>
      </dgm:prSet>
      <dgm:spPr/>
    </dgm:pt>
    <dgm:pt modelId="{DD62C43B-9E28-49E0-915A-9690F3139B42}" type="pres">
      <dgm:prSet presAssocID="{41330432-33AE-4F14-8C19-4591AB92D8E3}" presName="rootComposite" presStyleCnt="0"/>
      <dgm:spPr/>
    </dgm:pt>
    <dgm:pt modelId="{C3920773-73E5-4F53-A975-BB4D336E997B}" type="pres">
      <dgm:prSet presAssocID="{41330432-33AE-4F14-8C19-4591AB92D8E3}" presName="rootText" presStyleLbl="node2" presStyleIdx="2" presStyleCnt="3">
        <dgm:presLayoutVars>
          <dgm:chPref val="3"/>
        </dgm:presLayoutVars>
      </dgm:prSet>
      <dgm:spPr/>
    </dgm:pt>
    <dgm:pt modelId="{9FD278F2-4350-4FD6-B492-C4ECD877D2E6}" type="pres">
      <dgm:prSet presAssocID="{41330432-33AE-4F14-8C19-4591AB92D8E3}" presName="rootConnector" presStyleLbl="node2" presStyleIdx="2" presStyleCnt="3"/>
      <dgm:spPr/>
    </dgm:pt>
    <dgm:pt modelId="{2E65B45A-003C-49CA-9DB8-F0095361756E}" type="pres">
      <dgm:prSet presAssocID="{41330432-33AE-4F14-8C19-4591AB92D8E3}" presName="hierChild4" presStyleCnt="0"/>
      <dgm:spPr/>
    </dgm:pt>
    <dgm:pt modelId="{76246664-D356-4E73-96DE-7E1B7F752122}" type="pres">
      <dgm:prSet presAssocID="{924FECDB-4A90-4184-8E74-D131FE4CECF3}" presName="Name50" presStyleLbl="parChTrans1D3" presStyleIdx="7" presStyleCnt="10"/>
      <dgm:spPr/>
    </dgm:pt>
    <dgm:pt modelId="{7E01CCE2-9E59-4874-B50C-B2877EF71FBD}" type="pres">
      <dgm:prSet presAssocID="{7489FA09-2680-4070-87D3-D908C693525E}" presName="hierRoot2" presStyleCnt="0">
        <dgm:presLayoutVars>
          <dgm:hierBranch val="r"/>
        </dgm:presLayoutVars>
      </dgm:prSet>
      <dgm:spPr/>
    </dgm:pt>
    <dgm:pt modelId="{DA5B5A85-3143-4199-95D0-F1E59F5A2A95}" type="pres">
      <dgm:prSet presAssocID="{7489FA09-2680-4070-87D3-D908C693525E}" presName="rootComposite" presStyleCnt="0"/>
      <dgm:spPr/>
    </dgm:pt>
    <dgm:pt modelId="{0B018942-0EA5-4917-BBFD-2F9CF6E64BCF}" type="pres">
      <dgm:prSet presAssocID="{7489FA09-2680-4070-87D3-D908C693525E}" presName="rootText" presStyleLbl="node3" presStyleIdx="7" presStyleCnt="10">
        <dgm:presLayoutVars>
          <dgm:chPref val="3"/>
        </dgm:presLayoutVars>
      </dgm:prSet>
      <dgm:spPr/>
    </dgm:pt>
    <dgm:pt modelId="{7A0EA9A8-7388-4DFE-B8DE-4A540A3C5FEA}" type="pres">
      <dgm:prSet presAssocID="{7489FA09-2680-4070-87D3-D908C693525E}" presName="rootConnector" presStyleLbl="node3" presStyleIdx="7" presStyleCnt="10"/>
      <dgm:spPr/>
    </dgm:pt>
    <dgm:pt modelId="{2E4F6AC0-43F1-4099-A9D4-4DDF13813055}" type="pres">
      <dgm:prSet presAssocID="{7489FA09-2680-4070-87D3-D908C693525E}" presName="hierChild4" presStyleCnt="0"/>
      <dgm:spPr/>
    </dgm:pt>
    <dgm:pt modelId="{BB863B5D-42F0-4B46-B822-AFD8A2F98E5A}" type="pres">
      <dgm:prSet presAssocID="{7489FA09-2680-4070-87D3-D908C693525E}" presName="hierChild5" presStyleCnt="0"/>
      <dgm:spPr/>
    </dgm:pt>
    <dgm:pt modelId="{6C442131-E291-4B33-823B-0CD3A4656D89}" type="pres">
      <dgm:prSet presAssocID="{EFDABB68-0366-4648-B311-3BA7EC4CDFDD}" presName="Name50" presStyleLbl="parChTrans1D3" presStyleIdx="8" presStyleCnt="10"/>
      <dgm:spPr/>
    </dgm:pt>
    <dgm:pt modelId="{4FCC6400-B8C7-4059-BDE6-1870F3CFE39F}" type="pres">
      <dgm:prSet presAssocID="{10014802-2E6C-4FCB-BBF0-884669409BBF}" presName="hierRoot2" presStyleCnt="0">
        <dgm:presLayoutVars>
          <dgm:hierBranch val="r"/>
        </dgm:presLayoutVars>
      </dgm:prSet>
      <dgm:spPr/>
    </dgm:pt>
    <dgm:pt modelId="{0AE14B67-F080-4358-AAEE-018480CC7EAF}" type="pres">
      <dgm:prSet presAssocID="{10014802-2E6C-4FCB-BBF0-884669409BBF}" presName="rootComposite" presStyleCnt="0"/>
      <dgm:spPr/>
    </dgm:pt>
    <dgm:pt modelId="{D446FD60-EE01-4E5C-8E10-DA79BFCA3DDA}" type="pres">
      <dgm:prSet presAssocID="{10014802-2E6C-4FCB-BBF0-884669409BBF}" presName="rootText" presStyleLbl="node3" presStyleIdx="8" presStyleCnt="10">
        <dgm:presLayoutVars>
          <dgm:chPref val="3"/>
        </dgm:presLayoutVars>
      </dgm:prSet>
      <dgm:spPr/>
    </dgm:pt>
    <dgm:pt modelId="{A71B8218-30B4-42CC-A0BA-358D9420CF99}" type="pres">
      <dgm:prSet presAssocID="{10014802-2E6C-4FCB-BBF0-884669409BBF}" presName="rootConnector" presStyleLbl="node3" presStyleIdx="8" presStyleCnt="10"/>
      <dgm:spPr/>
    </dgm:pt>
    <dgm:pt modelId="{ABBEF57F-E277-4216-A9C0-CE38D3872215}" type="pres">
      <dgm:prSet presAssocID="{10014802-2E6C-4FCB-BBF0-884669409BBF}" presName="hierChild4" presStyleCnt="0"/>
      <dgm:spPr/>
    </dgm:pt>
    <dgm:pt modelId="{3FC9403C-B927-4985-B189-D00C90F0E496}" type="pres">
      <dgm:prSet presAssocID="{10014802-2E6C-4FCB-BBF0-884669409BBF}" presName="hierChild5" presStyleCnt="0"/>
      <dgm:spPr/>
    </dgm:pt>
    <dgm:pt modelId="{7E633E06-7DE2-4EA8-9DE8-C46070E9DED1}" type="pres">
      <dgm:prSet presAssocID="{28012991-8714-4EEB-96BC-8E4B4721DED2}" presName="Name50" presStyleLbl="parChTrans1D3" presStyleIdx="9" presStyleCnt="10"/>
      <dgm:spPr/>
    </dgm:pt>
    <dgm:pt modelId="{CE5D2C5F-FF12-45E9-AADD-15384E5D2D18}" type="pres">
      <dgm:prSet presAssocID="{E90F193B-1679-458A-B725-C2522D8EEC83}" presName="hierRoot2" presStyleCnt="0">
        <dgm:presLayoutVars>
          <dgm:hierBranch val="r"/>
        </dgm:presLayoutVars>
      </dgm:prSet>
      <dgm:spPr/>
    </dgm:pt>
    <dgm:pt modelId="{ED2EB137-3642-4564-B801-1130589AA669}" type="pres">
      <dgm:prSet presAssocID="{E90F193B-1679-458A-B725-C2522D8EEC83}" presName="rootComposite" presStyleCnt="0"/>
      <dgm:spPr/>
    </dgm:pt>
    <dgm:pt modelId="{E152F25C-89E6-4BCB-B6B0-A61057AA3030}" type="pres">
      <dgm:prSet presAssocID="{E90F193B-1679-458A-B725-C2522D8EEC83}" presName="rootText" presStyleLbl="node3" presStyleIdx="9" presStyleCnt="10">
        <dgm:presLayoutVars>
          <dgm:chPref val="3"/>
        </dgm:presLayoutVars>
      </dgm:prSet>
      <dgm:spPr/>
    </dgm:pt>
    <dgm:pt modelId="{9B64038E-091C-4E36-B8AF-87FA512CA1AA}" type="pres">
      <dgm:prSet presAssocID="{E90F193B-1679-458A-B725-C2522D8EEC83}" presName="rootConnector" presStyleLbl="node3" presStyleIdx="9" presStyleCnt="10"/>
      <dgm:spPr/>
    </dgm:pt>
    <dgm:pt modelId="{6AB5AFF4-0F59-41EF-9EAE-601F9624D9EC}" type="pres">
      <dgm:prSet presAssocID="{E90F193B-1679-458A-B725-C2522D8EEC83}" presName="hierChild4" presStyleCnt="0"/>
      <dgm:spPr/>
    </dgm:pt>
    <dgm:pt modelId="{D8A64CCD-0685-4B01-92D0-7EE4986A7CB5}" type="pres">
      <dgm:prSet presAssocID="{E90F193B-1679-458A-B725-C2522D8EEC83}" presName="hierChild5" presStyleCnt="0"/>
      <dgm:spPr/>
    </dgm:pt>
    <dgm:pt modelId="{2803C045-5FF1-4FBB-8734-AF411EB4CBBB}" type="pres">
      <dgm:prSet presAssocID="{41330432-33AE-4F14-8C19-4591AB92D8E3}" presName="hierChild5" presStyleCnt="0"/>
      <dgm:spPr/>
    </dgm:pt>
    <dgm:pt modelId="{637B93A6-7972-41B3-9107-6BF84652EA4E}" type="pres">
      <dgm:prSet presAssocID="{D8D35C03-426C-4B24-8636-568159DDBCEA}" presName="hierChild3" presStyleCnt="0"/>
      <dgm:spPr/>
    </dgm:pt>
  </dgm:ptLst>
  <dgm:cxnLst>
    <dgm:cxn modelId="{C59B1304-84A1-48C5-B80F-CD4E64ACB696}" type="presOf" srcId="{924FECDB-4A90-4184-8E74-D131FE4CECF3}" destId="{76246664-D356-4E73-96DE-7E1B7F752122}" srcOrd="0" destOrd="0" presId="urn:microsoft.com/office/officeart/2005/8/layout/orgChart1"/>
    <dgm:cxn modelId="{DA56DA06-446C-4E79-9684-5E5DE7D41838}" srcId="{587A7DD8-CD78-4DB9-82A1-A76F5CD24BAA}" destId="{4E8DC4ED-CE54-4DF2-86A0-082BA97748EB}" srcOrd="3" destOrd="0" parTransId="{86D6ABA8-4389-40FD-9660-DEB4CB09FCB5}" sibTransId="{92230675-A3CA-490E-A07F-DA52904D9552}"/>
    <dgm:cxn modelId="{91C44A07-ED2C-4F44-B30B-E1D8710CF840}" type="presOf" srcId="{D66BD2AC-B670-41E3-8765-FE4794FC3C60}" destId="{EBA3E72F-0FCA-451A-BABC-3BBDB2B918C8}" srcOrd="0" destOrd="0" presId="urn:microsoft.com/office/officeart/2005/8/layout/orgChart1"/>
    <dgm:cxn modelId="{A8B3950F-6089-4A11-91E5-BA69824CBE54}" type="presOf" srcId="{CCCFA1FE-8BF6-4116-9807-FCAC01E39D9E}" destId="{CE4B7580-DB2C-4F6C-95C0-22F585BCD932}" srcOrd="0" destOrd="0" presId="urn:microsoft.com/office/officeart/2005/8/layout/orgChart1"/>
    <dgm:cxn modelId="{8A9A6414-60CD-4F79-889E-3E75D05A93B8}" type="presOf" srcId="{B24278A1-4A36-40AF-AF93-C9E696F43855}" destId="{F3D01FA9-0285-4579-AD07-3D4FD16B667A}" srcOrd="1" destOrd="0" presId="urn:microsoft.com/office/officeart/2005/8/layout/orgChart1"/>
    <dgm:cxn modelId="{6B1CF014-67A2-4B18-A9C4-7CD15883D300}" type="presOf" srcId="{E49F9603-CD42-4413-8B68-15B81669CC8E}" destId="{66913E39-6EBE-4B95-9703-9B2E59598535}" srcOrd="0" destOrd="0" presId="urn:microsoft.com/office/officeart/2005/8/layout/orgChart1"/>
    <dgm:cxn modelId="{00A68A15-2CAA-4322-AB37-CC6F41D9B0AF}" type="presOf" srcId="{D8D35C03-426C-4B24-8636-568159DDBCEA}" destId="{D7F41A6C-828A-4BCA-A49C-EB2224E0CF00}" srcOrd="1" destOrd="0" presId="urn:microsoft.com/office/officeart/2005/8/layout/orgChart1"/>
    <dgm:cxn modelId="{DDF28818-30BB-4444-A10C-39A7F8419FF4}" type="presOf" srcId="{587A7DD8-CD78-4DB9-82A1-A76F5CD24BAA}" destId="{B5C074C0-54E6-4157-9567-583C84FB4225}" srcOrd="0" destOrd="0" presId="urn:microsoft.com/office/officeart/2005/8/layout/orgChart1"/>
    <dgm:cxn modelId="{B1721E1C-CCF0-4403-B836-6E3F0A18998B}" type="presOf" srcId="{885B6952-A6A0-4CEC-944E-5552841E9233}" destId="{5CF62066-56F1-4DB0-8EA1-854AB0BBF51C}" srcOrd="0" destOrd="0" presId="urn:microsoft.com/office/officeart/2005/8/layout/orgChart1"/>
    <dgm:cxn modelId="{4A116D1C-33E4-44BF-9AF5-F2072F456899}" type="presOf" srcId="{C40DB222-3C6B-476B-81AA-A07B1A2BC47C}" destId="{FEFBE9AA-1EC4-451A-83E3-FE1241DB3227}" srcOrd="0" destOrd="0" presId="urn:microsoft.com/office/officeart/2005/8/layout/orgChart1"/>
    <dgm:cxn modelId="{38A7431D-4E65-40D2-81D5-8C154FB536B2}" type="presOf" srcId="{4E8DC4ED-CE54-4DF2-86A0-082BA97748EB}" destId="{725A2D41-5BFB-4B3F-BE8E-0DA82978A3AA}" srcOrd="0" destOrd="0" presId="urn:microsoft.com/office/officeart/2005/8/layout/orgChart1"/>
    <dgm:cxn modelId="{B1B87A1E-BFEE-4FFD-8EC9-6C1C3B58F462}" type="presOf" srcId="{0A3EE929-0C1A-4DF5-A708-2AC0062422B5}" destId="{0127D497-0CB7-43AF-B743-7F75456AB319}" srcOrd="0" destOrd="0" presId="urn:microsoft.com/office/officeart/2005/8/layout/orgChart1"/>
    <dgm:cxn modelId="{9AAB8F21-5EFB-4460-A175-FB748531E4A5}" type="presOf" srcId="{10014802-2E6C-4FCB-BBF0-884669409BBF}" destId="{D446FD60-EE01-4E5C-8E10-DA79BFCA3DDA}" srcOrd="0" destOrd="0" presId="urn:microsoft.com/office/officeart/2005/8/layout/orgChart1"/>
    <dgm:cxn modelId="{9D359B21-13B1-4D6F-82D6-0123F73E162C}" srcId="{587A7DD8-CD78-4DB9-82A1-A76F5CD24BAA}" destId="{630A3970-4C40-4F5F-802B-146903212B39}" srcOrd="1" destOrd="0" parTransId="{CD305270-8373-45D1-A2F1-A3153248CFA6}" sibTransId="{04B7B734-DCC9-4AC4-90C7-705F9EE3CB3D}"/>
    <dgm:cxn modelId="{874AF223-9EAC-42B6-B7AA-A812BF45E75B}" type="presOf" srcId="{7489FA09-2680-4070-87D3-D908C693525E}" destId="{0B018942-0EA5-4917-BBFD-2F9CF6E64BCF}" srcOrd="0" destOrd="0" presId="urn:microsoft.com/office/officeart/2005/8/layout/orgChart1"/>
    <dgm:cxn modelId="{0B8F0F26-DE99-44D3-AEC2-84A8D8D36501}" type="presOf" srcId="{15EDB2E3-7694-4C54-946B-96C897D1561E}" destId="{A8CCC93A-8E51-41AA-B1F3-4F34F572A714}" srcOrd="0" destOrd="0" presId="urn:microsoft.com/office/officeart/2005/8/layout/orgChart1"/>
    <dgm:cxn modelId="{6FF7E326-4C56-4D47-B7CF-EEC21448BD75}" type="presOf" srcId="{782BC55E-AA3A-4F08-90C7-1C01CFA987D9}" destId="{44A1F1E1-961D-404E-8928-BCEE2591EEBA}" srcOrd="1" destOrd="0" presId="urn:microsoft.com/office/officeart/2005/8/layout/orgChart1"/>
    <dgm:cxn modelId="{38DF6828-4563-404F-93B8-58F9ACF5E6EF}" type="presOf" srcId="{EFDABB68-0366-4648-B311-3BA7EC4CDFDD}" destId="{6C442131-E291-4B33-823B-0CD3A4656D89}" srcOrd="0" destOrd="0" presId="urn:microsoft.com/office/officeart/2005/8/layout/orgChart1"/>
    <dgm:cxn modelId="{D591742C-52BD-4FB9-A7CB-005F8A2C4AAF}" type="presOf" srcId="{782BC55E-AA3A-4F08-90C7-1C01CFA987D9}" destId="{E745FD3A-66AF-47E7-9010-ADBC4DE8A08C}" srcOrd="0" destOrd="0" presId="urn:microsoft.com/office/officeart/2005/8/layout/orgChart1"/>
    <dgm:cxn modelId="{11154533-8335-4F48-B548-90EA6C5E1632}" type="presOf" srcId="{41330432-33AE-4F14-8C19-4591AB92D8E3}" destId="{9FD278F2-4350-4FD6-B492-C4ECD877D2E6}" srcOrd="1" destOrd="0" presId="urn:microsoft.com/office/officeart/2005/8/layout/orgChart1"/>
    <dgm:cxn modelId="{9F0A2D5B-C1FF-4A12-91D4-BA5110FD5F49}" type="presOf" srcId="{B24278A1-4A36-40AF-AF93-C9E696F43855}" destId="{448A89FE-470F-4CEE-9FA2-E5CE2111D197}" srcOrd="0" destOrd="0" presId="urn:microsoft.com/office/officeart/2005/8/layout/orgChart1"/>
    <dgm:cxn modelId="{DDA76160-292C-4BA1-B6EF-3A62159D6510}" srcId="{782BC55E-AA3A-4F08-90C7-1C01CFA987D9}" destId="{B24278A1-4A36-40AF-AF93-C9E696F43855}" srcOrd="2" destOrd="0" parTransId="{E49F9603-CD42-4413-8B68-15B81669CC8E}" sibTransId="{2E975764-27FC-400A-A68C-FC7BD0E90DDB}"/>
    <dgm:cxn modelId="{EBBE5862-DEF8-4F02-81CC-037C063ABC71}" type="presOf" srcId="{CD305270-8373-45D1-A2F1-A3153248CFA6}" destId="{2206D0D7-43B5-48EE-8FA9-153D751BDD50}" srcOrd="0" destOrd="0" presId="urn:microsoft.com/office/officeart/2005/8/layout/orgChart1"/>
    <dgm:cxn modelId="{0BDA8967-80C3-4049-BE55-3172FA4625BE}" type="presOf" srcId="{4E8DC4ED-CE54-4DF2-86A0-082BA97748EB}" destId="{E8138DC8-654C-449B-94DA-BFF6465B4C2F}" srcOrd="1" destOrd="0" presId="urn:microsoft.com/office/officeart/2005/8/layout/orgChart1"/>
    <dgm:cxn modelId="{B27CC568-CE2E-4214-966B-04073925D0AE}" type="presOf" srcId="{28012991-8714-4EEB-96BC-8E4B4721DED2}" destId="{7E633E06-7DE2-4EA8-9DE8-C46070E9DED1}" srcOrd="0" destOrd="0" presId="urn:microsoft.com/office/officeart/2005/8/layout/orgChart1"/>
    <dgm:cxn modelId="{0490A06B-A9CF-4D4A-A96F-3AEF4102884E}" srcId="{587A7DD8-CD78-4DB9-82A1-A76F5CD24BAA}" destId="{15EDB2E3-7694-4C54-946B-96C897D1561E}" srcOrd="2" destOrd="0" parTransId="{7CA8E716-52C0-4F60-81D7-81B8CE5C1EFE}" sibTransId="{B7D7010C-5153-4749-9F64-91B697AE09CF}"/>
    <dgm:cxn modelId="{9F0D2E6C-32E7-404B-9B80-3C3BBF359D96}" type="presOf" srcId="{E90F193B-1679-458A-B725-C2522D8EEC83}" destId="{9B64038E-091C-4E36-B8AF-87FA512CA1AA}" srcOrd="1" destOrd="0" presId="urn:microsoft.com/office/officeart/2005/8/layout/orgChart1"/>
    <dgm:cxn modelId="{9CBC944D-75B8-454D-8A2D-07B7A31C13CF}" type="presOf" srcId="{10014802-2E6C-4FCB-BBF0-884669409BBF}" destId="{A71B8218-30B4-42CC-A0BA-358D9420CF99}" srcOrd="1" destOrd="0" presId="urn:microsoft.com/office/officeart/2005/8/layout/orgChart1"/>
    <dgm:cxn modelId="{97895651-9E72-4761-B6A2-65795B6F5DFD}" srcId="{782BC55E-AA3A-4F08-90C7-1C01CFA987D9}" destId="{730EC2BC-916C-4F98-A9DA-676D1581C201}" srcOrd="0" destOrd="0" parTransId="{D66BD2AC-B670-41E3-8765-FE4794FC3C60}" sibTransId="{2F68C83C-AC78-4B9A-A775-CA9DB3A734D0}"/>
    <dgm:cxn modelId="{48338D56-7792-4FD9-AD5D-DC497E5556AC}" type="presOf" srcId="{69A2FF57-F38F-435E-A317-E95C41B81F8D}" destId="{C605020A-5CB6-4579-8987-A48804B27585}" srcOrd="1" destOrd="0" presId="urn:microsoft.com/office/officeart/2005/8/layout/orgChart1"/>
    <dgm:cxn modelId="{8CF22E57-B166-4081-8B77-AF98E589CDBC}" type="presOf" srcId="{D4CC6C7B-83E6-44D0-B9C9-A41FBA09B3E7}" destId="{19C2C370-C55F-4D9E-932B-99959D366D03}" srcOrd="1" destOrd="0" presId="urn:microsoft.com/office/officeart/2005/8/layout/orgChart1"/>
    <dgm:cxn modelId="{35C57757-F467-4521-82A2-5A17786D0490}" type="presOf" srcId="{D4CC6C7B-83E6-44D0-B9C9-A41FBA09B3E7}" destId="{63E7A176-5C47-4654-844B-1F42BCFA2E7F}" srcOrd="0" destOrd="0" presId="urn:microsoft.com/office/officeart/2005/8/layout/orgChart1"/>
    <dgm:cxn modelId="{8650E177-FD34-4B32-8345-0A2F4DCADB21}" type="presOf" srcId="{630A3970-4C40-4F5F-802B-146903212B39}" destId="{A706F9EC-EEA4-4EC1-862B-27037DACAF6A}" srcOrd="0" destOrd="0" presId="urn:microsoft.com/office/officeart/2005/8/layout/orgChart1"/>
    <dgm:cxn modelId="{CFAA5981-C705-4664-A9FB-0655E3F36B59}" srcId="{41330432-33AE-4F14-8C19-4591AB92D8E3}" destId="{10014802-2E6C-4FCB-BBF0-884669409BBF}" srcOrd="1" destOrd="0" parTransId="{EFDABB68-0366-4648-B311-3BA7EC4CDFDD}" sibTransId="{1698AF65-3864-4FA8-AD7E-097422794642}"/>
    <dgm:cxn modelId="{AE29F18E-EF89-44D7-87AA-6C5EB43580B6}" type="presOf" srcId="{CE2F7EBE-4A36-48D4-9B9B-E8E31DF2A5D2}" destId="{E35C3A90-EE83-44BE-9675-1461D0664158}" srcOrd="0" destOrd="0" presId="urn:microsoft.com/office/officeart/2005/8/layout/orgChart1"/>
    <dgm:cxn modelId="{43D59491-4A77-47C8-BA0E-61CA5F2EBC9B}" srcId="{41330432-33AE-4F14-8C19-4591AB92D8E3}" destId="{E90F193B-1679-458A-B725-C2522D8EEC83}" srcOrd="2" destOrd="0" parTransId="{28012991-8714-4EEB-96BC-8E4B4721DED2}" sibTransId="{9AA2F2EE-F23A-47F6-A561-9BE24EAEDA11}"/>
    <dgm:cxn modelId="{7BC20297-F5CA-45B8-BA6B-0B53A5EE9DB4}" type="presOf" srcId="{41330432-33AE-4F14-8C19-4591AB92D8E3}" destId="{C3920773-73E5-4F53-A975-BB4D336E997B}" srcOrd="0" destOrd="0" presId="urn:microsoft.com/office/officeart/2005/8/layout/orgChart1"/>
    <dgm:cxn modelId="{64FA539A-6CA4-47C3-80AA-4EE102EBC729}" type="presOf" srcId="{E90F193B-1679-458A-B725-C2522D8EEC83}" destId="{E152F25C-89E6-4BCB-B6B0-A61057AA3030}" srcOrd="0" destOrd="0" presId="urn:microsoft.com/office/officeart/2005/8/layout/orgChart1"/>
    <dgm:cxn modelId="{9262569E-789D-4BBA-86BA-735B430FD0F2}" type="presOf" srcId="{7489FA09-2680-4070-87D3-D908C693525E}" destId="{7A0EA9A8-7388-4DFE-B8DE-4A540A3C5FEA}" srcOrd="1" destOrd="0" presId="urn:microsoft.com/office/officeart/2005/8/layout/orgChart1"/>
    <dgm:cxn modelId="{4297DBA1-0C34-4F07-992E-79D95FB9DA1F}" type="presOf" srcId="{630A3970-4C40-4F5F-802B-146903212B39}" destId="{4C73BDE6-735A-4995-8764-00AF5446DDE5}" srcOrd="1" destOrd="0" presId="urn:microsoft.com/office/officeart/2005/8/layout/orgChart1"/>
    <dgm:cxn modelId="{179D94A7-ED5D-4C8F-9B87-CE69845169B8}" srcId="{587A7DD8-CD78-4DB9-82A1-A76F5CD24BAA}" destId="{69A2FF57-F38F-435E-A317-E95C41B81F8D}" srcOrd="0" destOrd="0" parTransId="{0A3EE929-0C1A-4DF5-A708-2AC0062422B5}" sibTransId="{91CA8991-56BB-4B63-8581-4647A6888347}"/>
    <dgm:cxn modelId="{3EDD9BAB-72D0-448E-8590-215F31D64759}" type="presOf" srcId="{D8D35C03-426C-4B24-8636-568159DDBCEA}" destId="{7A46BB35-04BC-475B-9CD1-AE97B019C6EB}" srcOrd="0" destOrd="0" presId="urn:microsoft.com/office/officeart/2005/8/layout/orgChart1"/>
    <dgm:cxn modelId="{20C0ADBD-49B2-4C93-AFAC-7FEBB45351C5}" srcId="{782BC55E-AA3A-4F08-90C7-1C01CFA987D9}" destId="{D4CC6C7B-83E6-44D0-B9C9-A41FBA09B3E7}" srcOrd="1" destOrd="0" parTransId="{885B6952-A6A0-4CEC-944E-5552841E9233}" sibTransId="{7B800328-9907-4624-834E-FAAFACD68FC0}"/>
    <dgm:cxn modelId="{9FB3B9BE-A8D1-45F1-A685-9B84D50C4600}" srcId="{41330432-33AE-4F14-8C19-4591AB92D8E3}" destId="{7489FA09-2680-4070-87D3-D908C693525E}" srcOrd="0" destOrd="0" parTransId="{924FECDB-4A90-4184-8E74-D131FE4CECF3}" sibTransId="{6035134A-E898-4354-9DD6-EECD1E1FFE73}"/>
    <dgm:cxn modelId="{E2307AC1-BEB6-4AB8-A6F7-2F97E7DA6BDD}" type="presOf" srcId="{730EC2BC-916C-4F98-A9DA-676D1581C201}" destId="{39C4A857-6F6B-4E4E-A0C6-66817E212593}" srcOrd="1" destOrd="0" presId="urn:microsoft.com/office/officeart/2005/8/layout/orgChart1"/>
    <dgm:cxn modelId="{FF7A9DC2-7E78-4AAB-BF3D-CB6202A18627}" type="presOf" srcId="{587A7DD8-CD78-4DB9-82A1-A76F5CD24BAA}" destId="{947FFD4A-50A7-430A-B704-1F0BD4637A6D}" srcOrd="1" destOrd="0" presId="urn:microsoft.com/office/officeart/2005/8/layout/orgChart1"/>
    <dgm:cxn modelId="{93D53ACC-3768-450C-9A24-60EFB058BB66}" srcId="{D8D35C03-426C-4B24-8636-568159DDBCEA}" destId="{587A7DD8-CD78-4DB9-82A1-A76F5CD24BAA}" srcOrd="0" destOrd="0" parTransId="{CCCFA1FE-8BF6-4116-9807-FCAC01E39D9E}" sibTransId="{D0F5FFB2-AA0C-436C-817C-3F1E930411AE}"/>
    <dgm:cxn modelId="{2BC64ACD-883C-4CA4-A7CD-E7543B89BB10}" type="presOf" srcId="{7CA8E716-52C0-4F60-81D7-81B8CE5C1EFE}" destId="{723A91E4-4EF8-4697-84EF-3E4B10312B10}" srcOrd="0" destOrd="0" presId="urn:microsoft.com/office/officeart/2005/8/layout/orgChart1"/>
    <dgm:cxn modelId="{0F5DF0D9-1E54-489B-A06B-5C11B13D7A84}" srcId="{D8D35C03-426C-4B24-8636-568159DDBCEA}" destId="{782BC55E-AA3A-4F08-90C7-1C01CFA987D9}" srcOrd="1" destOrd="0" parTransId="{C40DB222-3C6B-476B-81AA-A07B1A2BC47C}" sibTransId="{C0CB8050-8065-4AC0-B127-DD16B516E29F}"/>
    <dgm:cxn modelId="{D6C96CDC-6D70-42FF-A9FA-8CBE71A0AA56}" type="presOf" srcId="{74CA3063-F0C6-4DA6-B774-0CBB33636FEA}" destId="{C4EFAAD1-8B1A-45DA-B26D-A98A820900F6}" srcOrd="0" destOrd="0" presId="urn:microsoft.com/office/officeart/2005/8/layout/orgChart1"/>
    <dgm:cxn modelId="{E7B102E5-6E3E-41B4-AE98-AF2EF028487A}" type="presOf" srcId="{15EDB2E3-7694-4C54-946B-96C897D1561E}" destId="{1FC73461-2B89-4A23-A3EB-0DAD107AE050}" srcOrd="1" destOrd="0" presId="urn:microsoft.com/office/officeart/2005/8/layout/orgChart1"/>
    <dgm:cxn modelId="{7A4B95E5-E2E4-4D6D-8AD8-CAE88D1752CE}" type="presOf" srcId="{69A2FF57-F38F-435E-A317-E95C41B81F8D}" destId="{7A06814C-F08C-483E-9B6F-C34275040D6F}" srcOrd="0" destOrd="0" presId="urn:microsoft.com/office/officeart/2005/8/layout/orgChart1"/>
    <dgm:cxn modelId="{DBF02AF1-FB07-4D59-BB5F-07334CD44A16}" srcId="{D8D35C03-426C-4B24-8636-568159DDBCEA}" destId="{41330432-33AE-4F14-8C19-4591AB92D8E3}" srcOrd="2" destOrd="0" parTransId="{74CA3063-F0C6-4DA6-B774-0CBB33636FEA}" sibTransId="{2046C6D9-8F7D-4DC7-B3F0-2D48D506FCC7}"/>
    <dgm:cxn modelId="{9F4F1EF3-4671-4747-8D91-3F383BA74DAD}" type="presOf" srcId="{86D6ABA8-4389-40FD-9660-DEB4CB09FCB5}" destId="{8AC6F0BB-3CB7-41EB-BE61-2315EB5024B0}" srcOrd="0" destOrd="0" presId="urn:microsoft.com/office/officeart/2005/8/layout/orgChart1"/>
    <dgm:cxn modelId="{5FD455F6-5FE9-4EBF-81AE-599C52863FF0}" type="presOf" srcId="{730EC2BC-916C-4F98-A9DA-676D1581C201}" destId="{3ABE002B-27ED-4F94-8F94-398705208CB5}" srcOrd="0" destOrd="0" presId="urn:microsoft.com/office/officeart/2005/8/layout/orgChart1"/>
    <dgm:cxn modelId="{C18F7DF8-937C-4EBA-9550-C18A86BBD5BD}" srcId="{CE2F7EBE-4A36-48D4-9B9B-E8E31DF2A5D2}" destId="{D8D35C03-426C-4B24-8636-568159DDBCEA}" srcOrd="0" destOrd="0" parTransId="{F9E13013-1B9E-4122-8B0D-4D15381804CF}" sibTransId="{3E5D8B14-08D9-4062-A95B-752F03F6988F}"/>
    <dgm:cxn modelId="{B22B9094-BBCC-4F32-9C2F-C5E8066AC50C}" type="presParOf" srcId="{E35C3A90-EE83-44BE-9675-1461D0664158}" destId="{715DAFB0-04CF-4255-92EB-FEF177AB1189}" srcOrd="0" destOrd="0" presId="urn:microsoft.com/office/officeart/2005/8/layout/orgChart1"/>
    <dgm:cxn modelId="{BDE8CFAF-5BEF-4BAF-8F73-05972F4EA1B8}" type="presParOf" srcId="{715DAFB0-04CF-4255-92EB-FEF177AB1189}" destId="{F32CCD1D-575D-4D85-B154-BA07D215B43C}" srcOrd="0" destOrd="0" presId="urn:microsoft.com/office/officeart/2005/8/layout/orgChart1"/>
    <dgm:cxn modelId="{5A2E61AD-ED17-4C04-9D8E-16774DD8AC03}" type="presParOf" srcId="{F32CCD1D-575D-4D85-B154-BA07D215B43C}" destId="{7A46BB35-04BC-475B-9CD1-AE97B019C6EB}" srcOrd="0" destOrd="0" presId="urn:microsoft.com/office/officeart/2005/8/layout/orgChart1"/>
    <dgm:cxn modelId="{9004BD12-E9CB-4310-BBA6-03AA70714802}" type="presParOf" srcId="{F32CCD1D-575D-4D85-B154-BA07D215B43C}" destId="{D7F41A6C-828A-4BCA-A49C-EB2224E0CF00}" srcOrd="1" destOrd="0" presId="urn:microsoft.com/office/officeart/2005/8/layout/orgChart1"/>
    <dgm:cxn modelId="{01A4E19A-DE17-42F2-87AF-F713EE8BCA66}" type="presParOf" srcId="{715DAFB0-04CF-4255-92EB-FEF177AB1189}" destId="{8E4B2CF5-1596-4F53-8EF4-A7D8E4CCB42F}" srcOrd="1" destOrd="0" presId="urn:microsoft.com/office/officeart/2005/8/layout/orgChart1"/>
    <dgm:cxn modelId="{E961A0E7-2E53-4E5E-9B92-153B39B37BC9}" type="presParOf" srcId="{8E4B2CF5-1596-4F53-8EF4-A7D8E4CCB42F}" destId="{CE4B7580-DB2C-4F6C-95C0-22F585BCD932}" srcOrd="0" destOrd="0" presId="urn:microsoft.com/office/officeart/2005/8/layout/orgChart1"/>
    <dgm:cxn modelId="{C8856E1B-3D64-4311-A86B-3984A33E8279}" type="presParOf" srcId="{8E4B2CF5-1596-4F53-8EF4-A7D8E4CCB42F}" destId="{C4E1E98A-A05F-419F-9740-AD3DEF2C9A9E}" srcOrd="1" destOrd="0" presId="urn:microsoft.com/office/officeart/2005/8/layout/orgChart1"/>
    <dgm:cxn modelId="{D4B5B182-510A-4D22-80CF-5E87E0014FED}" type="presParOf" srcId="{C4E1E98A-A05F-419F-9740-AD3DEF2C9A9E}" destId="{8B290290-0A43-4F8A-8A63-80338397A8AE}" srcOrd="0" destOrd="0" presId="urn:microsoft.com/office/officeart/2005/8/layout/orgChart1"/>
    <dgm:cxn modelId="{2393E8C2-8242-4632-88C8-5C98E378DDD1}" type="presParOf" srcId="{8B290290-0A43-4F8A-8A63-80338397A8AE}" destId="{B5C074C0-54E6-4157-9567-583C84FB4225}" srcOrd="0" destOrd="0" presId="urn:microsoft.com/office/officeart/2005/8/layout/orgChart1"/>
    <dgm:cxn modelId="{F19791E3-E988-4C97-BEDA-5B27544ADF15}" type="presParOf" srcId="{8B290290-0A43-4F8A-8A63-80338397A8AE}" destId="{947FFD4A-50A7-430A-B704-1F0BD4637A6D}" srcOrd="1" destOrd="0" presId="urn:microsoft.com/office/officeart/2005/8/layout/orgChart1"/>
    <dgm:cxn modelId="{E6821E5B-E277-40CD-ADC1-3A061152793F}" type="presParOf" srcId="{C4E1E98A-A05F-419F-9740-AD3DEF2C9A9E}" destId="{2E9E228C-D8AE-44F7-BA27-24F2405DA489}" srcOrd="1" destOrd="0" presId="urn:microsoft.com/office/officeart/2005/8/layout/orgChart1"/>
    <dgm:cxn modelId="{472F6E32-5E08-43AC-96FB-C5925D080E72}" type="presParOf" srcId="{2E9E228C-D8AE-44F7-BA27-24F2405DA489}" destId="{0127D497-0CB7-43AF-B743-7F75456AB319}" srcOrd="0" destOrd="0" presId="urn:microsoft.com/office/officeart/2005/8/layout/orgChart1"/>
    <dgm:cxn modelId="{987C68FC-A5B0-42E7-B57C-CBA731F0BCB0}" type="presParOf" srcId="{2E9E228C-D8AE-44F7-BA27-24F2405DA489}" destId="{607CF344-1984-4CA1-ADEA-9CECC9B0E921}" srcOrd="1" destOrd="0" presId="urn:microsoft.com/office/officeart/2005/8/layout/orgChart1"/>
    <dgm:cxn modelId="{C685B964-A2C1-43E2-BDB3-81D36DAB21C5}" type="presParOf" srcId="{607CF344-1984-4CA1-ADEA-9CECC9B0E921}" destId="{517ABFB8-8BC4-4E37-80F3-5917A635400B}" srcOrd="0" destOrd="0" presId="urn:microsoft.com/office/officeart/2005/8/layout/orgChart1"/>
    <dgm:cxn modelId="{32A4E84B-EDD8-4C5A-AD06-577115C98740}" type="presParOf" srcId="{517ABFB8-8BC4-4E37-80F3-5917A635400B}" destId="{7A06814C-F08C-483E-9B6F-C34275040D6F}" srcOrd="0" destOrd="0" presId="urn:microsoft.com/office/officeart/2005/8/layout/orgChart1"/>
    <dgm:cxn modelId="{832D51E3-A87C-45E5-9480-DBDC416F7E4F}" type="presParOf" srcId="{517ABFB8-8BC4-4E37-80F3-5917A635400B}" destId="{C605020A-5CB6-4579-8987-A48804B27585}" srcOrd="1" destOrd="0" presId="urn:microsoft.com/office/officeart/2005/8/layout/orgChart1"/>
    <dgm:cxn modelId="{16EC01BC-9BBB-49C5-934A-428DDDB30416}" type="presParOf" srcId="{607CF344-1984-4CA1-ADEA-9CECC9B0E921}" destId="{DC274BA6-CCA2-4A5A-A674-CB11E32B816D}" srcOrd="1" destOrd="0" presId="urn:microsoft.com/office/officeart/2005/8/layout/orgChart1"/>
    <dgm:cxn modelId="{E45CA08E-E83D-45FA-A207-D55E610967A3}" type="presParOf" srcId="{607CF344-1984-4CA1-ADEA-9CECC9B0E921}" destId="{D4AEB7C6-8C36-40D4-A13A-64635FC789B6}" srcOrd="2" destOrd="0" presId="urn:microsoft.com/office/officeart/2005/8/layout/orgChart1"/>
    <dgm:cxn modelId="{354620B2-8BE3-41EE-9CC2-7E7A7533A768}" type="presParOf" srcId="{2E9E228C-D8AE-44F7-BA27-24F2405DA489}" destId="{2206D0D7-43B5-48EE-8FA9-153D751BDD50}" srcOrd="2" destOrd="0" presId="urn:microsoft.com/office/officeart/2005/8/layout/orgChart1"/>
    <dgm:cxn modelId="{FC4FA75E-44C0-4774-ADDF-ECF6F4EF55B1}" type="presParOf" srcId="{2E9E228C-D8AE-44F7-BA27-24F2405DA489}" destId="{8C82CEBA-DAA0-450A-9405-F81B8EC8FF05}" srcOrd="3" destOrd="0" presId="urn:microsoft.com/office/officeart/2005/8/layout/orgChart1"/>
    <dgm:cxn modelId="{158AF367-7439-4FE2-8A50-0170C6C853CF}" type="presParOf" srcId="{8C82CEBA-DAA0-450A-9405-F81B8EC8FF05}" destId="{FD3E20AE-2DC9-40CB-A690-9C394C844BA1}" srcOrd="0" destOrd="0" presId="urn:microsoft.com/office/officeart/2005/8/layout/orgChart1"/>
    <dgm:cxn modelId="{97A280D3-DDEF-42B6-AECA-63D511D18094}" type="presParOf" srcId="{FD3E20AE-2DC9-40CB-A690-9C394C844BA1}" destId="{A706F9EC-EEA4-4EC1-862B-27037DACAF6A}" srcOrd="0" destOrd="0" presId="urn:microsoft.com/office/officeart/2005/8/layout/orgChart1"/>
    <dgm:cxn modelId="{326A8C90-2BFC-428F-ABA2-1D0796467CEE}" type="presParOf" srcId="{FD3E20AE-2DC9-40CB-A690-9C394C844BA1}" destId="{4C73BDE6-735A-4995-8764-00AF5446DDE5}" srcOrd="1" destOrd="0" presId="urn:microsoft.com/office/officeart/2005/8/layout/orgChart1"/>
    <dgm:cxn modelId="{4590BD03-AED0-486D-8D29-E8CC1742D7A8}" type="presParOf" srcId="{8C82CEBA-DAA0-450A-9405-F81B8EC8FF05}" destId="{F247577E-9B17-4A77-BD8F-7A9B54080F5E}" srcOrd="1" destOrd="0" presId="urn:microsoft.com/office/officeart/2005/8/layout/orgChart1"/>
    <dgm:cxn modelId="{3DCFCA29-0A8C-4BB3-9319-6E86242682F2}" type="presParOf" srcId="{8C82CEBA-DAA0-450A-9405-F81B8EC8FF05}" destId="{B08D526C-DF4E-4503-BF48-63AFF28D99AE}" srcOrd="2" destOrd="0" presId="urn:microsoft.com/office/officeart/2005/8/layout/orgChart1"/>
    <dgm:cxn modelId="{C5B26B2E-DC0D-4E73-8733-DB36D66D1190}" type="presParOf" srcId="{2E9E228C-D8AE-44F7-BA27-24F2405DA489}" destId="{723A91E4-4EF8-4697-84EF-3E4B10312B10}" srcOrd="4" destOrd="0" presId="urn:microsoft.com/office/officeart/2005/8/layout/orgChart1"/>
    <dgm:cxn modelId="{9600B48D-88D1-42AC-B96E-1297979B2B61}" type="presParOf" srcId="{2E9E228C-D8AE-44F7-BA27-24F2405DA489}" destId="{E26B85D8-2DAE-43E4-BFD7-1486E22377CC}" srcOrd="5" destOrd="0" presId="urn:microsoft.com/office/officeart/2005/8/layout/orgChart1"/>
    <dgm:cxn modelId="{D1FAE1BC-2147-4539-94F6-C7104011F4AD}" type="presParOf" srcId="{E26B85D8-2DAE-43E4-BFD7-1486E22377CC}" destId="{A3356219-8962-4EE5-AC6C-2AD607B85545}" srcOrd="0" destOrd="0" presId="urn:microsoft.com/office/officeart/2005/8/layout/orgChart1"/>
    <dgm:cxn modelId="{A891027F-7438-490C-B174-679928DD17EC}" type="presParOf" srcId="{A3356219-8962-4EE5-AC6C-2AD607B85545}" destId="{A8CCC93A-8E51-41AA-B1F3-4F34F572A714}" srcOrd="0" destOrd="0" presId="urn:microsoft.com/office/officeart/2005/8/layout/orgChart1"/>
    <dgm:cxn modelId="{7A545164-9D61-498A-BDF5-C0A12EE8EF20}" type="presParOf" srcId="{A3356219-8962-4EE5-AC6C-2AD607B85545}" destId="{1FC73461-2B89-4A23-A3EB-0DAD107AE050}" srcOrd="1" destOrd="0" presId="urn:microsoft.com/office/officeart/2005/8/layout/orgChart1"/>
    <dgm:cxn modelId="{0663AD17-E96E-4FFB-B9B2-F84AC9425F02}" type="presParOf" srcId="{E26B85D8-2DAE-43E4-BFD7-1486E22377CC}" destId="{6E49B0E2-D5B6-4564-BAD2-B2ABC931C531}" srcOrd="1" destOrd="0" presId="urn:microsoft.com/office/officeart/2005/8/layout/orgChart1"/>
    <dgm:cxn modelId="{A7B31081-CD01-43EE-89F7-3A3297238843}" type="presParOf" srcId="{E26B85D8-2DAE-43E4-BFD7-1486E22377CC}" destId="{2B0CC2D5-5B52-42AA-BE98-1483FEE3D305}" srcOrd="2" destOrd="0" presId="urn:microsoft.com/office/officeart/2005/8/layout/orgChart1"/>
    <dgm:cxn modelId="{2A0F1E38-F4BD-4E99-96D3-195BD30F7558}" type="presParOf" srcId="{2E9E228C-D8AE-44F7-BA27-24F2405DA489}" destId="{8AC6F0BB-3CB7-41EB-BE61-2315EB5024B0}" srcOrd="6" destOrd="0" presId="urn:microsoft.com/office/officeart/2005/8/layout/orgChart1"/>
    <dgm:cxn modelId="{86DEF061-40B9-44EE-AF39-56A0C485AD6B}" type="presParOf" srcId="{2E9E228C-D8AE-44F7-BA27-24F2405DA489}" destId="{3146BD53-2143-46EC-9E22-4F20ACA7E0B7}" srcOrd="7" destOrd="0" presId="urn:microsoft.com/office/officeart/2005/8/layout/orgChart1"/>
    <dgm:cxn modelId="{884FDDE9-7269-4BDA-86E4-3A6A25455838}" type="presParOf" srcId="{3146BD53-2143-46EC-9E22-4F20ACA7E0B7}" destId="{E4972CFD-0024-462F-A3FE-3B161D9A396B}" srcOrd="0" destOrd="0" presId="urn:microsoft.com/office/officeart/2005/8/layout/orgChart1"/>
    <dgm:cxn modelId="{C2C79E58-5008-40C7-B7C7-B790D70A60E8}" type="presParOf" srcId="{E4972CFD-0024-462F-A3FE-3B161D9A396B}" destId="{725A2D41-5BFB-4B3F-BE8E-0DA82978A3AA}" srcOrd="0" destOrd="0" presId="urn:microsoft.com/office/officeart/2005/8/layout/orgChart1"/>
    <dgm:cxn modelId="{04D49411-6C37-463A-9074-DF737455D709}" type="presParOf" srcId="{E4972CFD-0024-462F-A3FE-3B161D9A396B}" destId="{E8138DC8-654C-449B-94DA-BFF6465B4C2F}" srcOrd="1" destOrd="0" presId="urn:microsoft.com/office/officeart/2005/8/layout/orgChart1"/>
    <dgm:cxn modelId="{EF6A68C6-5BA6-41E7-9785-AC8D40AB00B6}" type="presParOf" srcId="{3146BD53-2143-46EC-9E22-4F20ACA7E0B7}" destId="{06A74D69-8CF0-4A2E-B55A-4661502A4777}" srcOrd="1" destOrd="0" presId="urn:microsoft.com/office/officeart/2005/8/layout/orgChart1"/>
    <dgm:cxn modelId="{783D60B8-DC6A-4F25-B751-568E99473852}" type="presParOf" srcId="{3146BD53-2143-46EC-9E22-4F20ACA7E0B7}" destId="{D11C441B-7D57-4C84-802D-9FC1A0F29FE6}" srcOrd="2" destOrd="0" presId="urn:microsoft.com/office/officeart/2005/8/layout/orgChart1"/>
    <dgm:cxn modelId="{44BA0E28-E2F4-40C5-8DEF-136B981EB0B2}" type="presParOf" srcId="{C4E1E98A-A05F-419F-9740-AD3DEF2C9A9E}" destId="{C80512CD-2851-47BE-AE27-999D19E73E02}" srcOrd="2" destOrd="0" presId="urn:microsoft.com/office/officeart/2005/8/layout/orgChart1"/>
    <dgm:cxn modelId="{C67BF6B6-B3B0-44C3-851A-214E7045B92E}" type="presParOf" srcId="{8E4B2CF5-1596-4F53-8EF4-A7D8E4CCB42F}" destId="{FEFBE9AA-1EC4-451A-83E3-FE1241DB3227}" srcOrd="2" destOrd="0" presId="urn:microsoft.com/office/officeart/2005/8/layout/orgChart1"/>
    <dgm:cxn modelId="{33D3610B-624A-40FE-B4CF-7763B80C438F}" type="presParOf" srcId="{8E4B2CF5-1596-4F53-8EF4-A7D8E4CCB42F}" destId="{9216C4C7-1444-4BD2-98F3-D64127FB9E15}" srcOrd="3" destOrd="0" presId="urn:microsoft.com/office/officeart/2005/8/layout/orgChart1"/>
    <dgm:cxn modelId="{E646766B-11E2-4117-87FC-3358F061B590}" type="presParOf" srcId="{9216C4C7-1444-4BD2-98F3-D64127FB9E15}" destId="{B3E839F3-20F4-45D0-B2D5-410AF0BE37F8}" srcOrd="0" destOrd="0" presId="urn:microsoft.com/office/officeart/2005/8/layout/orgChart1"/>
    <dgm:cxn modelId="{03405C5E-5309-461F-B7EF-51E005CE5129}" type="presParOf" srcId="{B3E839F3-20F4-45D0-B2D5-410AF0BE37F8}" destId="{E745FD3A-66AF-47E7-9010-ADBC4DE8A08C}" srcOrd="0" destOrd="0" presId="urn:microsoft.com/office/officeart/2005/8/layout/orgChart1"/>
    <dgm:cxn modelId="{1B8B7042-AEE8-445D-884B-DBEE05B675C1}" type="presParOf" srcId="{B3E839F3-20F4-45D0-B2D5-410AF0BE37F8}" destId="{44A1F1E1-961D-404E-8928-BCEE2591EEBA}" srcOrd="1" destOrd="0" presId="urn:microsoft.com/office/officeart/2005/8/layout/orgChart1"/>
    <dgm:cxn modelId="{3F3B5BC7-D696-4081-99DB-BE4F990F4B8E}" type="presParOf" srcId="{9216C4C7-1444-4BD2-98F3-D64127FB9E15}" destId="{AEDB676E-95DD-48C1-A26A-529F5A9E413F}" srcOrd="1" destOrd="0" presId="urn:microsoft.com/office/officeart/2005/8/layout/orgChart1"/>
    <dgm:cxn modelId="{290129C8-EE09-4AF4-8DA0-241E94032174}" type="presParOf" srcId="{AEDB676E-95DD-48C1-A26A-529F5A9E413F}" destId="{EBA3E72F-0FCA-451A-BABC-3BBDB2B918C8}" srcOrd="0" destOrd="0" presId="urn:microsoft.com/office/officeart/2005/8/layout/orgChart1"/>
    <dgm:cxn modelId="{1ACF4A7E-517D-4736-AA23-FF0D181D97CD}" type="presParOf" srcId="{AEDB676E-95DD-48C1-A26A-529F5A9E413F}" destId="{91EC191F-49E5-43DC-A8FE-ACA8AF8D6325}" srcOrd="1" destOrd="0" presId="urn:microsoft.com/office/officeart/2005/8/layout/orgChart1"/>
    <dgm:cxn modelId="{5CEC644D-E3F4-4C8A-9DA2-51FF5E8F5B30}" type="presParOf" srcId="{91EC191F-49E5-43DC-A8FE-ACA8AF8D6325}" destId="{91BA2A55-1523-47FC-8506-9CE0443E2A0C}" srcOrd="0" destOrd="0" presId="urn:microsoft.com/office/officeart/2005/8/layout/orgChart1"/>
    <dgm:cxn modelId="{F056B400-68E0-49BB-A43E-E82D345A1060}" type="presParOf" srcId="{91BA2A55-1523-47FC-8506-9CE0443E2A0C}" destId="{3ABE002B-27ED-4F94-8F94-398705208CB5}" srcOrd="0" destOrd="0" presId="urn:microsoft.com/office/officeart/2005/8/layout/orgChart1"/>
    <dgm:cxn modelId="{00AD604C-A3C7-48BB-8B70-15776403BED9}" type="presParOf" srcId="{91BA2A55-1523-47FC-8506-9CE0443E2A0C}" destId="{39C4A857-6F6B-4E4E-A0C6-66817E212593}" srcOrd="1" destOrd="0" presId="urn:microsoft.com/office/officeart/2005/8/layout/orgChart1"/>
    <dgm:cxn modelId="{E8A7CCC1-AF42-47B9-B4E3-3B7F0DEB6BD9}" type="presParOf" srcId="{91EC191F-49E5-43DC-A8FE-ACA8AF8D6325}" destId="{90568A4A-62BB-4D76-96FB-63B2CBD0A53B}" srcOrd="1" destOrd="0" presId="urn:microsoft.com/office/officeart/2005/8/layout/orgChart1"/>
    <dgm:cxn modelId="{151563DD-1EBD-420E-9201-13F4F543EE5E}" type="presParOf" srcId="{91EC191F-49E5-43DC-A8FE-ACA8AF8D6325}" destId="{3F6C795D-ADF7-4C79-A119-C8AE03603408}" srcOrd="2" destOrd="0" presId="urn:microsoft.com/office/officeart/2005/8/layout/orgChart1"/>
    <dgm:cxn modelId="{C90CC672-29B3-440E-B0A1-EA5918A546A4}" type="presParOf" srcId="{AEDB676E-95DD-48C1-A26A-529F5A9E413F}" destId="{5CF62066-56F1-4DB0-8EA1-854AB0BBF51C}" srcOrd="2" destOrd="0" presId="urn:microsoft.com/office/officeart/2005/8/layout/orgChart1"/>
    <dgm:cxn modelId="{7A8FE269-3CC1-4449-832A-14FA0FDD9806}" type="presParOf" srcId="{AEDB676E-95DD-48C1-A26A-529F5A9E413F}" destId="{74AC2651-202D-46B6-B55B-8D59269C5BF8}" srcOrd="3" destOrd="0" presId="urn:microsoft.com/office/officeart/2005/8/layout/orgChart1"/>
    <dgm:cxn modelId="{8127131D-E043-4D07-9EC7-4BD2882041D0}" type="presParOf" srcId="{74AC2651-202D-46B6-B55B-8D59269C5BF8}" destId="{FECAEC80-7902-41E5-88CC-721817435D6E}" srcOrd="0" destOrd="0" presId="urn:microsoft.com/office/officeart/2005/8/layout/orgChart1"/>
    <dgm:cxn modelId="{D94030CA-EF5A-431C-959E-5D71E05EB5FA}" type="presParOf" srcId="{FECAEC80-7902-41E5-88CC-721817435D6E}" destId="{63E7A176-5C47-4654-844B-1F42BCFA2E7F}" srcOrd="0" destOrd="0" presId="urn:microsoft.com/office/officeart/2005/8/layout/orgChart1"/>
    <dgm:cxn modelId="{E5BE37B2-3265-48F3-9D00-38A04C68B152}" type="presParOf" srcId="{FECAEC80-7902-41E5-88CC-721817435D6E}" destId="{19C2C370-C55F-4D9E-932B-99959D366D03}" srcOrd="1" destOrd="0" presId="urn:microsoft.com/office/officeart/2005/8/layout/orgChart1"/>
    <dgm:cxn modelId="{12576892-8831-4E66-848B-6DD5FFA87F7B}" type="presParOf" srcId="{74AC2651-202D-46B6-B55B-8D59269C5BF8}" destId="{58244FA6-F4EF-4EE0-A93B-89377FC9A1C1}" srcOrd="1" destOrd="0" presId="urn:microsoft.com/office/officeart/2005/8/layout/orgChart1"/>
    <dgm:cxn modelId="{0171A279-8DB6-4D1C-A8CA-200472073D9E}" type="presParOf" srcId="{74AC2651-202D-46B6-B55B-8D59269C5BF8}" destId="{25EB5551-ACDC-40B3-B097-E033DB3F55F9}" srcOrd="2" destOrd="0" presId="urn:microsoft.com/office/officeart/2005/8/layout/orgChart1"/>
    <dgm:cxn modelId="{D270DC1A-300B-42F4-BA35-49387ADD91D8}" type="presParOf" srcId="{AEDB676E-95DD-48C1-A26A-529F5A9E413F}" destId="{66913E39-6EBE-4B95-9703-9B2E59598535}" srcOrd="4" destOrd="0" presId="urn:microsoft.com/office/officeart/2005/8/layout/orgChart1"/>
    <dgm:cxn modelId="{D7026569-3489-46D7-B23E-D89A63DC833C}" type="presParOf" srcId="{AEDB676E-95DD-48C1-A26A-529F5A9E413F}" destId="{FC3A45D9-6208-45B3-BA29-9C5D6A0931FC}" srcOrd="5" destOrd="0" presId="urn:microsoft.com/office/officeart/2005/8/layout/orgChart1"/>
    <dgm:cxn modelId="{848894FB-DACF-44D4-BCC8-0978C899E886}" type="presParOf" srcId="{FC3A45D9-6208-45B3-BA29-9C5D6A0931FC}" destId="{CA7761F5-9DDE-408B-B569-5021C98BE10C}" srcOrd="0" destOrd="0" presId="urn:microsoft.com/office/officeart/2005/8/layout/orgChart1"/>
    <dgm:cxn modelId="{95C6E386-6D6B-46BA-B798-0F05B9A9660D}" type="presParOf" srcId="{CA7761F5-9DDE-408B-B569-5021C98BE10C}" destId="{448A89FE-470F-4CEE-9FA2-E5CE2111D197}" srcOrd="0" destOrd="0" presId="urn:microsoft.com/office/officeart/2005/8/layout/orgChart1"/>
    <dgm:cxn modelId="{A807D72B-7A83-4E71-A81C-F47B1F5A075F}" type="presParOf" srcId="{CA7761F5-9DDE-408B-B569-5021C98BE10C}" destId="{F3D01FA9-0285-4579-AD07-3D4FD16B667A}" srcOrd="1" destOrd="0" presId="urn:microsoft.com/office/officeart/2005/8/layout/orgChart1"/>
    <dgm:cxn modelId="{0AA3B55D-6090-422E-A4E4-1E8240A62E6D}" type="presParOf" srcId="{FC3A45D9-6208-45B3-BA29-9C5D6A0931FC}" destId="{BB026957-60D7-4532-916E-899962EEF695}" srcOrd="1" destOrd="0" presId="urn:microsoft.com/office/officeart/2005/8/layout/orgChart1"/>
    <dgm:cxn modelId="{EAE6E31C-7352-41AB-9CB2-6988871B6E08}" type="presParOf" srcId="{FC3A45D9-6208-45B3-BA29-9C5D6A0931FC}" destId="{E2EB6A13-00D8-4D88-B0CB-4AB86D571E52}" srcOrd="2" destOrd="0" presId="urn:microsoft.com/office/officeart/2005/8/layout/orgChart1"/>
    <dgm:cxn modelId="{CBA60FD9-851E-44F5-B666-8CA1589B357F}" type="presParOf" srcId="{9216C4C7-1444-4BD2-98F3-D64127FB9E15}" destId="{099A6117-6E5E-46D2-B223-137FC625D65D}" srcOrd="2" destOrd="0" presId="urn:microsoft.com/office/officeart/2005/8/layout/orgChart1"/>
    <dgm:cxn modelId="{69DCDA77-C96C-4724-9FB5-FFDDBFFD7AD0}" type="presParOf" srcId="{8E4B2CF5-1596-4F53-8EF4-A7D8E4CCB42F}" destId="{C4EFAAD1-8B1A-45DA-B26D-A98A820900F6}" srcOrd="4" destOrd="0" presId="urn:microsoft.com/office/officeart/2005/8/layout/orgChart1"/>
    <dgm:cxn modelId="{1E33B206-4730-42D9-BC54-1577F7932295}" type="presParOf" srcId="{8E4B2CF5-1596-4F53-8EF4-A7D8E4CCB42F}" destId="{0AB5B93E-F267-4D32-97C5-AC97986B1B8E}" srcOrd="5" destOrd="0" presId="urn:microsoft.com/office/officeart/2005/8/layout/orgChart1"/>
    <dgm:cxn modelId="{B88D6FE3-81D8-4FA7-95EB-74D702CD0785}" type="presParOf" srcId="{0AB5B93E-F267-4D32-97C5-AC97986B1B8E}" destId="{DD62C43B-9E28-49E0-915A-9690F3139B42}" srcOrd="0" destOrd="0" presId="urn:microsoft.com/office/officeart/2005/8/layout/orgChart1"/>
    <dgm:cxn modelId="{F99DE3AF-C01C-4EFA-88E1-1600F3B3F8C5}" type="presParOf" srcId="{DD62C43B-9E28-49E0-915A-9690F3139B42}" destId="{C3920773-73E5-4F53-A975-BB4D336E997B}" srcOrd="0" destOrd="0" presId="urn:microsoft.com/office/officeart/2005/8/layout/orgChart1"/>
    <dgm:cxn modelId="{45C3817A-F35A-405B-BCE3-32CD836F747B}" type="presParOf" srcId="{DD62C43B-9E28-49E0-915A-9690F3139B42}" destId="{9FD278F2-4350-4FD6-B492-C4ECD877D2E6}" srcOrd="1" destOrd="0" presId="urn:microsoft.com/office/officeart/2005/8/layout/orgChart1"/>
    <dgm:cxn modelId="{A9BD058A-ED2B-4D47-92CB-9861010BF46F}" type="presParOf" srcId="{0AB5B93E-F267-4D32-97C5-AC97986B1B8E}" destId="{2E65B45A-003C-49CA-9DB8-F0095361756E}" srcOrd="1" destOrd="0" presId="urn:microsoft.com/office/officeart/2005/8/layout/orgChart1"/>
    <dgm:cxn modelId="{3D1B81B3-1AEC-4AB5-AE63-E4931FE30E35}" type="presParOf" srcId="{2E65B45A-003C-49CA-9DB8-F0095361756E}" destId="{76246664-D356-4E73-96DE-7E1B7F752122}" srcOrd="0" destOrd="0" presId="urn:microsoft.com/office/officeart/2005/8/layout/orgChart1"/>
    <dgm:cxn modelId="{DB62407C-12AF-4507-B22D-BA5A165BEF02}" type="presParOf" srcId="{2E65B45A-003C-49CA-9DB8-F0095361756E}" destId="{7E01CCE2-9E59-4874-B50C-B2877EF71FBD}" srcOrd="1" destOrd="0" presId="urn:microsoft.com/office/officeart/2005/8/layout/orgChart1"/>
    <dgm:cxn modelId="{1ACA17A2-252F-4B0E-83CE-468D30B30BB8}" type="presParOf" srcId="{7E01CCE2-9E59-4874-B50C-B2877EF71FBD}" destId="{DA5B5A85-3143-4199-95D0-F1E59F5A2A95}" srcOrd="0" destOrd="0" presId="urn:microsoft.com/office/officeart/2005/8/layout/orgChart1"/>
    <dgm:cxn modelId="{21F85A7F-829A-42CA-8B5C-5D88FDB60E7F}" type="presParOf" srcId="{DA5B5A85-3143-4199-95D0-F1E59F5A2A95}" destId="{0B018942-0EA5-4917-BBFD-2F9CF6E64BCF}" srcOrd="0" destOrd="0" presId="urn:microsoft.com/office/officeart/2005/8/layout/orgChart1"/>
    <dgm:cxn modelId="{945BC2A5-DC56-40EB-98D6-597D2299CA3F}" type="presParOf" srcId="{DA5B5A85-3143-4199-95D0-F1E59F5A2A95}" destId="{7A0EA9A8-7388-4DFE-B8DE-4A540A3C5FEA}" srcOrd="1" destOrd="0" presId="urn:microsoft.com/office/officeart/2005/8/layout/orgChart1"/>
    <dgm:cxn modelId="{0659786C-2526-4B6E-BC7A-165DED899860}" type="presParOf" srcId="{7E01CCE2-9E59-4874-B50C-B2877EF71FBD}" destId="{2E4F6AC0-43F1-4099-A9D4-4DDF13813055}" srcOrd="1" destOrd="0" presId="urn:microsoft.com/office/officeart/2005/8/layout/orgChart1"/>
    <dgm:cxn modelId="{B5ABF090-32B8-41DA-A243-377F8B401D69}" type="presParOf" srcId="{7E01CCE2-9E59-4874-B50C-B2877EF71FBD}" destId="{BB863B5D-42F0-4B46-B822-AFD8A2F98E5A}" srcOrd="2" destOrd="0" presId="urn:microsoft.com/office/officeart/2005/8/layout/orgChart1"/>
    <dgm:cxn modelId="{FFB09B71-965B-49C4-8813-2A1F3CB90862}" type="presParOf" srcId="{2E65B45A-003C-49CA-9DB8-F0095361756E}" destId="{6C442131-E291-4B33-823B-0CD3A4656D89}" srcOrd="2" destOrd="0" presId="urn:microsoft.com/office/officeart/2005/8/layout/orgChart1"/>
    <dgm:cxn modelId="{F14B4A93-C0AE-46E5-A6BE-CCA215572277}" type="presParOf" srcId="{2E65B45A-003C-49CA-9DB8-F0095361756E}" destId="{4FCC6400-B8C7-4059-BDE6-1870F3CFE39F}" srcOrd="3" destOrd="0" presId="urn:microsoft.com/office/officeart/2005/8/layout/orgChart1"/>
    <dgm:cxn modelId="{22BC2E19-E0F2-450A-8C65-F5D204902001}" type="presParOf" srcId="{4FCC6400-B8C7-4059-BDE6-1870F3CFE39F}" destId="{0AE14B67-F080-4358-AAEE-018480CC7EAF}" srcOrd="0" destOrd="0" presId="urn:microsoft.com/office/officeart/2005/8/layout/orgChart1"/>
    <dgm:cxn modelId="{F21AFEE1-8DDD-4408-9DA5-0149092727F9}" type="presParOf" srcId="{0AE14B67-F080-4358-AAEE-018480CC7EAF}" destId="{D446FD60-EE01-4E5C-8E10-DA79BFCA3DDA}" srcOrd="0" destOrd="0" presId="urn:microsoft.com/office/officeart/2005/8/layout/orgChart1"/>
    <dgm:cxn modelId="{BBA9094A-0D8F-4B5B-8CF7-0EF4FCBC1BFE}" type="presParOf" srcId="{0AE14B67-F080-4358-AAEE-018480CC7EAF}" destId="{A71B8218-30B4-42CC-A0BA-358D9420CF99}" srcOrd="1" destOrd="0" presId="urn:microsoft.com/office/officeart/2005/8/layout/orgChart1"/>
    <dgm:cxn modelId="{68C8BBFB-71B7-4B32-9E57-6827C30E6675}" type="presParOf" srcId="{4FCC6400-B8C7-4059-BDE6-1870F3CFE39F}" destId="{ABBEF57F-E277-4216-A9C0-CE38D3872215}" srcOrd="1" destOrd="0" presId="urn:microsoft.com/office/officeart/2005/8/layout/orgChart1"/>
    <dgm:cxn modelId="{8070FFB6-A573-4CFC-855E-92DAD55D7C4F}" type="presParOf" srcId="{4FCC6400-B8C7-4059-BDE6-1870F3CFE39F}" destId="{3FC9403C-B927-4985-B189-D00C90F0E496}" srcOrd="2" destOrd="0" presId="urn:microsoft.com/office/officeart/2005/8/layout/orgChart1"/>
    <dgm:cxn modelId="{A30E5F20-565F-46DF-9432-7B5824885A3D}" type="presParOf" srcId="{2E65B45A-003C-49CA-9DB8-F0095361756E}" destId="{7E633E06-7DE2-4EA8-9DE8-C46070E9DED1}" srcOrd="4" destOrd="0" presId="urn:microsoft.com/office/officeart/2005/8/layout/orgChart1"/>
    <dgm:cxn modelId="{1A5A2A13-325B-4A1D-AC83-8C6F5BCE180C}" type="presParOf" srcId="{2E65B45A-003C-49CA-9DB8-F0095361756E}" destId="{CE5D2C5F-FF12-45E9-AADD-15384E5D2D18}" srcOrd="5" destOrd="0" presId="urn:microsoft.com/office/officeart/2005/8/layout/orgChart1"/>
    <dgm:cxn modelId="{0246BEC1-9D45-4857-9164-04B19A62E589}" type="presParOf" srcId="{CE5D2C5F-FF12-45E9-AADD-15384E5D2D18}" destId="{ED2EB137-3642-4564-B801-1130589AA669}" srcOrd="0" destOrd="0" presId="urn:microsoft.com/office/officeart/2005/8/layout/orgChart1"/>
    <dgm:cxn modelId="{926A3F10-3EF5-450F-ACC4-4FC78ED3EAEF}" type="presParOf" srcId="{ED2EB137-3642-4564-B801-1130589AA669}" destId="{E152F25C-89E6-4BCB-B6B0-A61057AA3030}" srcOrd="0" destOrd="0" presId="urn:microsoft.com/office/officeart/2005/8/layout/orgChart1"/>
    <dgm:cxn modelId="{3D27C4DC-8B79-4085-92EF-D62C3A122118}" type="presParOf" srcId="{ED2EB137-3642-4564-B801-1130589AA669}" destId="{9B64038E-091C-4E36-B8AF-87FA512CA1AA}" srcOrd="1" destOrd="0" presId="urn:microsoft.com/office/officeart/2005/8/layout/orgChart1"/>
    <dgm:cxn modelId="{303869C3-B23D-4DBB-82C7-A9B1AEAFCA79}" type="presParOf" srcId="{CE5D2C5F-FF12-45E9-AADD-15384E5D2D18}" destId="{6AB5AFF4-0F59-41EF-9EAE-601F9624D9EC}" srcOrd="1" destOrd="0" presId="urn:microsoft.com/office/officeart/2005/8/layout/orgChart1"/>
    <dgm:cxn modelId="{0FE3FF6C-5897-4E33-A41E-AAB441768863}" type="presParOf" srcId="{CE5D2C5F-FF12-45E9-AADD-15384E5D2D18}" destId="{D8A64CCD-0685-4B01-92D0-7EE4986A7CB5}" srcOrd="2" destOrd="0" presId="urn:microsoft.com/office/officeart/2005/8/layout/orgChart1"/>
    <dgm:cxn modelId="{DB9169AD-2E31-42B3-A6EA-87C2C51B2E50}" type="presParOf" srcId="{0AB5B93E-F267-4D32-97C5-AC97986B1B8E}" destId="{2803C045-5FF1-4FBB-8734-AF411EB4CBBB}" srcOrd="2" destOrd="0" presId="urn:microsoft.com/office/officeart/2005/8/layout/orgChart1"/>
    <dgm:cxn modelId="{52B3FE25-05C4-498A-BFEB-33E3734AEBB7}" type="presParOf" srcId="{715DAFB0-04CF-4255-92EB-FEF177AB1189}" destId="{637B93A6-7972-41B3-9107-6BF84652EA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33E06-7DE2-4EA8-9DE8-C46070E9DED1}">
      <dsp:nvSpPr>
        <dsp:cNvPr id="0" name=""/>
        <dsp:cNvSpPr/>
      </dsp:nvSpPr>
      <dsp:spPr>
        <a:xfrm>
          <a:off x="4889086" y="1301355"/>
          <a:ext cx="161208" cy="202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83"/>
              </a:lnTo>
              <a:lnTo>
                <a:pt x="161208" y="2020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42131-E291-4B33-823B-0CD3A4656D89}">
      <dsp:nvSpPr>
        <dsp:cNvPr id="0" name=""/>
        <dsp:cNvSpPr/>
      </dsp:nvSpPr>
      <dsp:spPr>
        <a:xfrm>
          <a:off x="4889086" y="1301355"/>
          <a:ext cx="161208" cy="125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428"/>
              </a:lnTo>
              <a:lnTo>
                <a:pt x="161208" y="12574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46664-D356-4E73-96DE-7E1B7F752122}">
      <dsp:nvSpPr>
        <dsp:cNvPr id="0" name=""/>
        <dsp:cNvSpPr/>
      </dsp:nvSpPr>
      <dsp:spPr>
        <a:xfrm>
          <a:off x="4889086" y="1301355"/>
          <a:ext cx="161208" cy="49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73"/>
              </a:lnTo>
              <a:lnTo>
                <a:pt x="161208" y="494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AAD1-8B1A-45DA-B26D-A98A820900F6}">
      <dsp:nvSpPr>
        <dsp:cNvPr id="0" name=""/>
        <dsp:cNvSpPr/>
      </dsp:nvSpPr>
      <dsp:spPr>
        <a:xfrm>
          <a:off x="4018559" y="538300"/>
          <a:ext cx="1300417" cy="225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46"/>
              </a:lnTo>
              <a:lnTo>
                <a:pt x="1300417" y="112846"/>
              </a:lnTo>
              <a:lnTo>
                <a:pt x="1300417" y="225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13E39-6EBE-4B95-9703-9B2E59598535}">
      <dsp:nvSpPr>
        <dsp:cNvPr id="0" name=""/>
        <dsp:cNvSpPr/>
      </dsp:nvSpPr>
      <dsp:spPr>
        <a:xfrm>
          <a:off x="3588669" y="1301355"/>
          <a:ext cx="161208" cy="202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83"/>
              </a:lnTo>
              <a:lnTo>
                <a:pt x="161208" y="2020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62066-56F1-4DB0-8EA1-854AB0BBF51C}">
      <dsp:nvSpPr>
        <dsp:cNvPr id="0" name=""/>
        <dsp:cNvSpPr/>
      </dsp:nvSpPr>
      <dsp:spPr>
        <a:xfrm>
          <a:off x="3588669" y="1301355"/>
          <a:ext cx="161208" cy="125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428"/>
              </a:lnTo>
              <a:lnTo>
                <a:pt x="161208" y="12574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E72F-0FCA-451A-BABC-3BBDB2B918C8}">
      <dsp:nvSpPr>
        <dsp:cNvPr id="0" name=""/>
        <dsp:cNvSpPr/>
      </dsp:nvSpPr>
      <dsp:spPr>
        <a:xfrm>
          <a:off x="3588669" y="1301355"/>
          <a:ext cx="161208" cy="49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73"/>
              </a:lnTo>
              <a:lnTo>
                <a:pt x="161208" y="494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BE9AA-1EC4-451A-83E3-FE1241DB3227}">
      <dsp:nvSpPr>
        <dsp:cNvPr id="0" name=""/>
        <dsp:cNvSpPr/>
      </dsp:nvSpPr>
      <dsp:spPr>
        <a:xfrm>
          <a:off x="3972839" y="538300"/>
          <a:ext cx="91440" cy="225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6F0BB-3CB7-41EB-BE61-2315EB5024B0}">
      <dsp:nvSpPr>
        <dsp:cNvPr id="0" name=""/>
        <dsp:cNvSpPr/>
      </dsp:nvSpPr>
      <dsp:spPr>
        <a:xfrm>
          <a:off x="2288251" y="1301355"/>
          <a:ext cx="161208" cy="2783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538"/>
              </a:lnTo>
              <a:lnTo>
                <a:pt x="161208" y="2783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A91E4-4EF8-4697-84EF-3E4B10312B10}">
      <dsp:nvSpPr>
        <dsp:cNvPr id="0" name=""/>
        <dsp:cNvSpPr/>
      </dsp:nvSpPr>
      <dsp:spPr>
        <a:xfrm>
          <a:off x="2288251" y="1301355"/>
          <a:ext cx="161208" cy="202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83"/>
              </a:lnTo>
              <a:lnTo>
                <a:pt x="161208" y="2020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6D0D7-43B5-48EE-8FA9-153D751BDD50}">
      <dsp:nvSpPr>
        <dsp:cNvPr id="0" name=""/>
        <dsp:cNvSpPr/>
      </dsp:nvSpPr>
      <dsp:spPr>
        <a:xfrm>
          <a:off x="2288251" y="1301355"/>
          <a:ext cx="161208" cy="125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428"/>
              </a:lnTo>
              <a:lnTo>
                <a:pt x="161208" y="12574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7D497-0CB7-43AF-B743-7F75456AB319}">
      <dsp:nvSpPr>
        <dsp:cNvPr id="0" name=""/>
        <dsp:cNvSpPr/>
      </dsp:nvSpPr>
      <dsp:spPr>
        <a:xfrm>
          <a:off x="2288251" y="1301355"/>
          <a:ext cx="161208" cy="49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73"/>
              </a:lnTo>
              <a:lnTo>
                <a:pt x="161208" y="494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7580-DB2C-4F6C-95C0-22F585BCD932}">
      <dsp:nvSpPr>
        <dsp:cNvPr id="0" name=""/>
        <dsp:cNvSpPr/>
      </dsp:nvSpPr>
      <dsp:spPr>
        <a:xfrm>
          <a:off x="2718141" y="538300"/>
          <a:ext cx="1300417" cy="225692"/>
        </a:xfrm>
        <a:custGeom>
          <a:avLst/>
          <a:gdLst/>
          <a:ahLst/>
          <a:cxnLst/>
          <a:rect l="0" t="0" r="0" b="0"/>
          <a:pathLst>
            <a:path>
              <a:moveTo>
                <a:pt x="1300417" y="0"/>
              </a:moveTo>
              <a:lnTo>
                <a:pt x="1300417" y="112846"/>
              </a:lnTo>
              <a:lnTo>
                <a:pt x="0" y="112846"/>
              </a:lnTo>
              <a:lnTo>
                <a:pt x="0" y="225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6BB35-04BC-475B-9CD1-AE97B019C6EB}">
      <dsp:nvSpPr>
        <dsp:cNvPr id="0" name=""/>
        <dsp:cNvSpPr/>
      </dsp:nvSpPr>
      <dsp:spPr>
        <a:xfrm>
          <a:off x="3481196" y="938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Operations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Section</a:t>
          </a:r>
        </a:p>
      </dsp:txBody>
      <dsp:txXfrm>
        <a:off x="3481196" y="938"/>
        <a:ext cx="1074725" cy="537362"/>
      </dsp:txXfrm>
    </dsp:sp>
    <dsp:sp modelId="{B5C074C0-54E6-4157-9567-583C84FB4225}">
      <dsp:nvSpPr>
        <dsp:cNvPr id="0" name=""/>
        <dsp:cNvSpPr/>
      </dsp:nvSpPr>
      <dsp:spPr>
        <a:xfrm>
          <a:off x="2180779" y="763992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Medical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Group Leader</a:t>
          </a:r>
        </a:p>
      </dsp:txBody>
      <dsp:txXfrm>
        <a:off x="2180779" y="763992"/>
        <a:ext cx="1074725" cy="537362"/>
      </dsp:txXfrm>
    </dsp:sp>
    <dsp:sp modelId="{7A06814C-F08C-483E-9B6F-C34275040D6F}">
      <dsp:nvSpPr>
        <dsp:cNvPr id="0" name=""/>
        <dsp:cNvSpPr/>
      </dsp:nvSpPr>
      <dsp:spPr>
        <a:xfrm>
          <a:off x="2449460" y="1527047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Transportation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</a:t>
          </a:r>
        </a:p>
      </dsp:txBody>
      <dsp:txXfrm>
        <a:off x="2449460" y="1527047"/>
        <a:ext cx="1074725" cy="537362"/>
      </dsp:txXfrm>
    </dsp:sp>
    <dsp:sp modelId="{A706F9EC-EEA4-4EC1-862B-27037DACAF6A}">
      <dsp:nvSpPr>
        <dsp:cNvPr id="0" name=""/>
        <dsp:cNvSpPr/>
      </dsp:nvSpPr>
      <dsp:spPr>
        <a:xfrm>
          <a:off x="2449460" y="2290102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Treatment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Teams</a:t>
          </a:r>
        </a:p>
      </dsp:txBody>
      <dsp:txXfrm>
        <a:off x="2449460" y="2290102"/>
        <a:ext cx="1074725" cy="537362"/>
      </dsp:txXfrm>
    </dsp:sp>
    <dsp:sp modelId="{A8CCC93A-8E51-41AA-B1F3-4F34F572A714}">
      <dsp:nvSpPr>
        <dsp:cNvPr id="0" name=""/>
        <dsp:cNvSpPr/>
      </dsp:nvSpPr>
      <dsp:spPr>
        <a:xfrm>
          <a:off x="2449460" y="3053157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Morgue Team</a:t>
          </a:r>
        </a:p>
      </dsp:txBody>
      <dsp:txXfrm>
        <a:off x="2449460" y="3053157"/>
        <a:ext cx="1074725" cy="537362"/>
      </dsp:txXfrm>
    </dsp:sp>
    <dsp:sp modelId="{725A2D41-5BFB-4B3F-BE8E-0DA82978A3AA}">
      <dsp:nvSpPr>
        <dsp:cNvPr id="0" name=""/>
        <dsp:cNvSpPr/>
      </dsp:nvSpPr>
      <dsp:spPr>
        <a:xfrm>
          <a:off x="2449460" y="3816212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Supply Teams</a:t>
          </a:r>
        </a:p>
      </dsp:txBody>
      <dsp:txXfrm>
        <a:off x="2449460" y="3816212"/>
        <a:ext cx="1074725" cy="537362"/>
      </dsp:txXfrm>
    </dsp:sp>
    <dsp:sp modelId="{E745FD3A-66AF-47E7-9010-ADBC4DE8A08C}">
      <dsp:nvSpPr>
        <dsp:cNvPr id="0" name=""/>
        <dsp:cNvSpPr/>
      </dsp:nvSpPr>
      <dsp:spPr>
        <a:xfrm>
          <a:off x="3481196" y="763992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Search &amp; Rescue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Group Leader</a:t>
          </a:r>
        </a:p>
      </dsp:txBody>
      <dsp:txXfrm>
        <a:off x="3481196" y="763992"/>
        <a:ext cx="1074725" cy="537362"/>
      </dsp:txXfrm>
    </dsp:sp>
    <dsp:sp modelId="{3ABE002B-27ED-4F94-8F94-398705208CB5}">
      <dsp:nvSpPr>
        <dsp:cNvPr id="0" name=""/>
        <dsp:cNvSpPr/>
      </dsp:nvSpPr>
      <dsp:spPr>
        <a:xfrm>
          <a:off x="3749878" y="1527047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S&amp;R Team A</a:t>
          </a:r>
        </a:p>
      </dsp:txBody>
      <dsp:txXfrm>
        <a:off x="3749878" y="1527047"/>
        <a:ext cx="1074725" cy="537362"/>
      </dsp:txXfrm>
    </dsp:sp>
    <dsp:sp modelId="{63E7A176-5C47-4654-844B-1F42BCFA2E7F}">
      <dsp:nvSpPr>
        <dsp:cNvPr id="0" name=""/>
        <dsp:cNvSpPr/>
      </dsp:nvSpPr>
      <dsp:spPr>
        <a:xfrm>
          <a:off x="3749878" y="2290102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S&amp;R Team B</a:t>
          </a:r>
        </a:p>
      </dsp:txBody>
      <dsp:txXfrm>
        <a:off x="3749878" y="2290102"/>
        <a:ext cx="1074725" cy="537362"/>
      </dsp:txXfrm>
    </dsp:sp>
    <dsp:sp modelId="{448A89FE-470F-4CEE-9FA2-E5CE2111D197}">
      <dsp:nvSpPr>
        <dsp:cNvPr id="0" name=""/>
        <dsp:cNvSpPr/>
      </dsp:nvSpPr>
      <dsp:spPr>
        <a:xfrm>
          <a:off x="3749878" y="3053157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S&amp;R Team C</a:t>
          </a:r>
        </a:p>
      </dsp:txBody>
      <dsp:txXfrm>
        <a:off x="3749878" y="3053157"/>
        <a:ext cx="1074725" cy="537362"/>
      </dsp:txXfrm>
    </dsp:sp>
    <dsp:sp modelId="{C3920773-73E5-4F53-A975-BB4D336E997B}">
      <dsp:nvSpPr>
        <dsp:cNvPr id="0" name=""/>
        <dsp:cNvSpPr/>
      </dsp:nvSpPr>
      <dsp:spPr>
        <a:xfrm>
          <a:off x="4781614" y="763992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Group Leader</a:t>
          </a:r>
        </a:p>
      </dsp:txBody>
      <dsp:txXfrm>
        <a:off x="4781614" y="763992"/>
        <a:ext cx="1074725" cy="537362"/>
      </dsp:txXfrm>
    </dsp:sp>
    <dsp:sp modelId="{0B018942-0EA5-4917-BBFD-2F9CF6E64BCF}">
      <dsp:nvSpPr>
        <dsp:cNvPr id="0" name=""/>
        <dsp:cNvSpPr/>
      </dsp:nvSpPr>
      <dsp:spPr>
        <a:xfrm>
          <a:off x="5050295" y="1527047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 A</a:t>
          </a:r>
        </a:p>
      </dsp:txBody>
      <dsp:txXfrm>
        <a:off x="5050295" y="1527047"/>
        <a:ext cx="1074725" cy="537362"/>
      </dsp:txXfrm>
    </dsp:sp>
    <dsp:sp modelId="{D446FD60-EE01-4E5C-8E10-DA79BFCA3DDA}">
      <dsp:nvSpPr>
        <dsp:cNvPr id="0" name=""/>
        <dsp:cNvSpPr/>
      </dsp:nvSpPr>
      <dsp:spPr>
        <a:xfrm>
          <a:off x="5050295" y="2290102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 B</a:t>
          </a:r>
        </a:p>
      </dsp:txBody>
      <dsp:txXfrm>
        <a:off x="5050295" y="2290102"/>
        <a:ext cx="1074725" cy="537362"/>
      </dsp:txXfrm>
    </dsp:sp>
    <dsp:sp modelId="{E152F25C-89E6-4BCB-B6B0-A61057AA3030}">
      <dsp:nvSpPr>
        <dsp:cNvPr id="0" name=""/>
        <dsp:cNvSpPr/>
      </dsp:nvSpPr>
      <dsp:spPr>
        <a:xfrm>
          <a:off x="5050295" y="3053157"/>
          <a:ext cx="1074725" cy="5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XXX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tkinson Hyperlegible" pitchFamily="2" charset="0"/>
            </a:rPr>
            <a:t>Team C</a:t>
          </a:r>
        </a:p>
      </dsp:txBody>
      <dsp:txXfrm>
        <a:off x="5050295" y="3053157"/>
        <a:ext cx="1074725" cy="53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7"/>
          </a:xfrm>
          <a:prstGeom prst="rect">
            <a:avLst/>
          </a:prstGeom>
        </p:spPr>
        <p:txBody>
          <a:bodyPr vert="horz" lIns="96636" tIns="48319" rIns="96636" bIns="48319" rtlCol="0"/>
          <a:lstStyle>
            <a:lvl1pPr algn="l">
              <a:defRPr sz="1300"/>
            </a:lvl1pPr>
          </a:lstStyle>
          <a:p>
            <a:r>
              <a:rPr lang="en-US">
                <a:latin typeface="Atkinson Hyperlegible" pitchFamily="2" charset="0"/>
              </a:rPr>
              <a:t>ICS - CERT Organization</a:t>
            </a:r>
            <a:endParaRPr lang="en-US" dirty="0">
              <a:latin typeface="Atkinson Hyperlegible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1727"/>
          </a:xfrm>
          <a:prstGeom prst="rect">
            <a:avLst/>
          </a:prstGeom>
        </p:spPr>
        <p:txBody>
          <a:bodyPr vert="horz" lIns="96636" tIns="48319" rIns="96636" bIns="48319" rtlCol="0"/>
          <a:lstStyle>
            <a:lvl1pPr algn="r">
              <a:defRPr sz="1300"/>
            </a:lvl1pPr>
          </a:lstStyle>
          <a:p>
            <a:r>
              <a:rPr lang="en-US">
                <a:latin typeface="Atkinson Hyperlegible" pitchFamily="2" charset="0"/>
              </a:rPr>
              <a:t>08/03/2021</a:t>
            </a:r>
            <a:endParaRPr lang="en-US" dirty="0">
              <a:latin typeface="Atkinson Hyperlegibl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6" tIns="48319" rIns="96636" bIns="48319" rtlCol="0" anchor="b"/>
          <a:lstStyle>
            <a:lvl1pPr algn="l">
              <a:defRPr sz="1300"/>
            </a:lvl1pPr>
          </a:lstStyle>
          <a:p>
            <a:endParaRPr lang="en-US" dirty="0">
              <a:latin typeface="Atkinson Hyperlegible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6" tIns="48319" rIns="96636" bIns="48319" rtlCol="0" anchor="b"/>
          <a:lstStyle>
            <a:lvl1pPr algn="r">
              <a:defRPr sz="1300"/>
            </a:lvl1pPr>
          </a:lstStyle>
          <a:p>
            <a:fld id="{17CB554E-076C-48E5-85FC-310B482E0867}" type="slidenum">
              <a:rPr lang="en-US" smtClean="0">
                <a:latin typeface="Atkinson Hyperlegible" pitchFamily="2" charset="0"/>
              </a:rPr>
              <a:t>‹#›</a:t>
            </a:fld>
            <a:endParaRPr lang="en-US" dirty="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9037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7"/>
          </a:xfrm>
          <a:prstGeom prst="rect">
            <a:avLst/>
          </a:prstGeom>
        </p:spPr>
        <p:txBody>
          <a:bodyPr vert="horz" lIns="96636" tIns="48319" rIns="96636" bIns="48319" rtlCol="0"/>
          <a:lstStyle>
            <a:lvl1pPr algn="l">
              <a:defRPr sz="1300">
                <a:latin typeface="Atkinson Hyperlegible" pitchFamily="2" charset="0"/>
              </a:defRPr>
            </a:lvl1pPr>
          </a:lstStyle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1727"/>
          </a:xfrm>
          <a:prstGeom prst="rect">
            <a:avLst/>
          </a:prstGeom>
        </p:spPr>
        <p:txBody>
          <a:bodyPr vert="horz" lIns="96636" tIns="48319" rIns="96636" bIns="48319" rtlCol="0"/>
          <a:lstStyle>
            <a:lvl1pPr algn="r">
              <a:defRPr sz="1300">
                <a:latin typeface="Atkinson Hyperlegible" pitchFamily="2" charset="0"/>
              </a:defRPr>
            </a:lvl1pPr>
          </a:lstStyle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9" rIns="96636" bIns="483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3"/>
          </a:xfrm>
          <a:prstGeom prst="rect">
            <a:avLst/>
          </a:prstGeom>
        </p:spPr>
        <p:txBody>
          <a:bodyPr vert="horz" lIns="96636" tIns="48319" rIns="96636" bIns="4831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6" tIns="48319" rIns="96636" bIns="48319" rtlCol="0" anchor="b"/>
          <a:lstStyle>
            <a:lvl1pPr algn="l">
              <a:defRPr sz="130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6" tIns="48319" rIns="96636" bIns="48319" rtlCol="0" anchor="b"/>
          <a:lstStyle>
            <a:lvl1pPr algn="r">
              <a:defRPr sz="1300">
                <a:latin typeface="Atkinson Hyperlegible" pitchFamily="2" charset="0"/>
              </a:defRPr>
            </a:lvl1pPr>
          </a:lstStyle>
          <a:p>
            <a:fld id="{DCCF1CD8-8BAC-4162-8F45-088F6F94B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9568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t>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08/03/2021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ICS - CERT Organization</a:t>
            </a:r>
          </a:p>
        </p:txBody>
      </p:sp>
    </p:spTree>
    <p:extLst>
      <p:ext uri="{BB962C8B-B14F-4D97-AF65-F5344CB8AC3E}">
        <p14:creationId xmlns:p14="http://schemas.microsoft.com/office/powerpoint/2010/main" val="229420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system can be used to manage anything</a:t>
            </a:r>
          </a:p>
          <a:p>
            <a:r>
              <a:rPr lang="en-US" dirty="0"/>
              <a:t>Planning a wedding?</a:t>
            </a:r>
          </a:p>
          <a:p>
            <a:r>
              <a:rPr lang="en-US" dirty="0"/>
              <a:t>Or any other event?</a:t>
            </a:r>
          </a:p>
          <a:p>
            <a:r>
              <a:rPr lang="en-US" dirty="0"/>
              <a:t>This organizational approach is effective</a:t>
            </a:r>
          </a:p>
          <a:p>
            <a:endParaRPr lang="en-US" dirty="0"/>
          </a:p>
          <a:p>
            <a:r>
              <a:rPr lang="en-US" dirty="0"/>
              <a:t>IC has Command Staff (SO, PIO, LO) and General Staff (Ops, Planning, Logs and Finance)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34D49AE-B1EF-48BB-88F9-5AEF73B93F4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00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34D49AE-B1EF-48BB-88F9-5AEF73B93F4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7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34D49AE-B1EF-48BB-88F9-5AEF73B93F4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9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09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64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88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5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97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8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81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45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83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15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60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91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3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54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11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57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5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92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0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58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93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3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0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3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5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ICS - CERT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08/03/2021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1CD8-8BAC-4162-8F45-088F6F94B9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DDF8AD-F4B2-4DAA-9397-90DEFE5C3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DC1C75-0405-4B60-B3BD-C353D001A892}"/>
              </a:ext>
            </a:extLst>
          </p:cNvPr>
          <p:cNvSpPr txBox="1"/>
          <p:nvPr userDrawn="1"/>
        </p:nvSpPr>
        <p:spPr>
          <a:xfrm>
            <a:off x="2889815" y="6516868"/>
            <a:ext cx="332815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b="1" dirty="0">
                <a:latin typeface="Atkinson Hyperlegible" pitchFamily="2" charset="0"/>
              </a:rPr>
              <a:t>Contra Costa CERT Coalition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BFFC6-E6A6-46A9-A629-572E6A1B722F}"/>
              </a:ext>
            </a:extLst>
          </p:cNvPr>
          <p:cNvSpPr txBox="1"/>
          <p:nvPr userDrawn="1"/>
        </p:nvSpPr>
        <p:spPr>
          <a:xfrm>
            <a:off x="475114" y="6523281"/>
            <a:ext cx="150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tkinson Hyperlegible" pitchFamily="2" charset="0"/>
              </a:rPr>
              <a:t>Visual ICS.</a:t>
            </a:r>
            <a:fld id="{97613E8A-E608-4202-BDD2-74F5E239D4FF}" type="slidenum">
              <a:rPr lang="en-US" sz="1400" smtClean="0">
                <a:latin typeface="Atkinson Hyperlegible" pitchFamily="2" charset="0"/>
              </a:rPr>
              <a:t>‹#›</a:t>
            </a:fld>
            <a:endParaRPr lang="en-US" sz="1400" dirty="0">
              <a:latin typeface="Atkinson Hyperlegible" pitchFamily="2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01848B6-98AC-4E7C-A691-2582B5A8A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05" y="853729"/>
            <a:ext cx="7767587" cy="5000730"/>
          </a:xfrm>
        </p:spPr>
        <p:txBody>
          <a:bodyPr>
            <a:normAutofit/>
          </a:bodyPr>
          <a:lstStyle/>
          <a:p>
            <a:pPr marL="460375" indent="-460375" algn="l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E18128-FAC8-454F-A30D-B55215F45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endParaRPr lang="en-US" sz="32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5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BEDCB-45A5-452E-A396-204DF3C8B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7DFE9B-8BF3-4DD7-87E3-1C5F51896256}"/>
              </a:ext>
            </a:extLst>
          </p:cNvPr>
          <p:cNvSpPr txBox="1"/>
          <p:nvPr userDrawn="1"/>
        </p:nvSpPr>
        <p:spPr>
          <a:xfrm>
            <a:off x="2889815" y="6516868"/>
            <a:ext cx="332815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b="1" dirty="0">
                <a:latin typeface="Atkinson Hyperlegible" pitchFamily="2" charset="0"/>
              </a:rPr>
              <a:t>Contra Costa CERT Coalition</a:t>
            </a:r>
          </a:p>
        </p:txBody>
      </p:sp>
    </p:spTree>
    <p:extLst>
      <p:ext uri="{BB962C8B-B14F-4D97-AF65-F5344CB8AC3E}">
        <p14:creationId xmlns:p14="http://schemas.microsoft.com/office/powerpoint/2010/main" val="8165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fld id="{D49BF315-6A70-4F69-9315-9B1D459F10F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fld id="{A5EDC51A-51CB-46B9-9807-6556CB76E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9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tkinson Hyperlegibl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training.fema.gov/is/courseoverview.aspx?code=IS-700.b" TargetMode="External"/><Relationship Id="rId4" Type="http://schemas.openxmlformats.org/officeDocument/2006/relationships/hyperlink" Target="https://training.fema.gov/is/courseoverview.aspx?code=IS-100.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0780" y="266831"/>
            <a:ext cx="7858125" cy="8953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Community Emergency Response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24681" y="4706232"/>
            <a:ext cx="7894638" cy="1179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None/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Organization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780" y="6537960"/>
            <a:ext cx="2544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tkinson Hyperlegible" pitchFamily="2" charset="0"/>
              </a:rPr>
              <a:t>Released</a:t>
            </a:r>
            <a:r>
              <a:rPr lang="en-US" sz="1100">
                <a:latin typeface="Atkinson Hyperlegible" pitchFamily="2" charset="0"/>
              </a:rPr>
              <a:t>: 30 </a:t>
            </a:r>
            <a:r>
              <a:rPr lang="en-US" sz="1100" dirty="0">
                <a:latin typeface="Atkinson Hyperlegible" pitchFamily="2" charset="0"/>
              </a:rPr>
              <a:t>August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360358-04CA-4B82-B272-96F53535A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602" y="1501342"/>
            <a:ext cx="5096577" cy="25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Incident Command System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717144" y="926184"/>
            <a:ext cx="7673500" cy="511888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The five major functional areas of ICS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Command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Operations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Planning / Intelligence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Logistics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Finance / Administration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80000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8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3FF069-C71D-4AA9-8578-B225C5CBD685}"/>
              </a:ext>
            </a:extLst>
          </p:cNvPr>
          <p:cNvGrpSpPr/>
          <p:nvPr/>
        </p:nvGrpSpPr>
        <p:grpSpPr>
          <a:xfrm>
            <a:off x="1121914" y="1046571"/>
            <a:ext cx="6828322" cy="4195857"/>
            <a:chOff x="1139124" y="1041758"/>
            <a:chExt cx="6828322" cy="4195857"/>
          </a:xfrm>
        </p:grpSpPr>
        <p:sp>
          <p:nvSpPr>
            <p:cNvPr id="11" name="TextBox 10"/>
            <p:cNvSpPr txBox="1"/>
            <p:nvPr/>
          </p:nvSpPr>
          <p:spPr>
            <a:xfrm>
              <a:off x="3649592" y="1041758"/>
              <a:ext cx="1841806" cy="829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tIns="137160" bIns="91440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Atkinson Hyperlegible" pitchFamily="2" charset="0"/>
                </a:rPr>
                <a:t>Incident Commander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7448" y="2074197"/>
              <a:ext cx="1371600" cy="78047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tIns="91440" bIns="91440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>
                  <a:latin typeface="Atkinson Hyperlegible" pitchFamily="2" charset="0"/>
                </a:rPr>
                <a:t>Public Information Officer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17448" y="2983814"/>
              <a:ext cx="1371600" cy="58099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tIns="91440" bIns="91440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>
                  <a:latin typeface="Atkinson Hyperlegible" pitchFamily="2" charset="0"/>
                </a:rPr>
                <a:t>Safety Officer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8356" y="2125878"/>
              <a:ext cx="1115568" cy="6771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tIns="91440" bIns="91440" rtlCol="0" anchor="ctr" anchorCtr="1">
              <a:spAutoFit/>
            </a:bodyPr>
            <a:lstStyle/>
            <a:p>
              <a:pPr algn="ctr"/>
              <a:r>
                <a:rPr lang="en-US" sz="1600" dirty="0">
                  <a:latin typeface="Atkinson Hyperlegible" pitchFamily="2" charset="0"/>
                </a:rPr>
                <a:t>Liaison Officer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39124" y="4799537"/>
              <a:ext cx="137160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dirty="0">
                  <a:latin typeface="Atkinson Hyperlegible" pitchFamily="2" charset="0"/>
                </a:rPr>
                <a:t>Operations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6582" y="4652840"/>
              <a:ext cx="1371600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dirty="0">
                  <a:latin typeface="Atkinson Hyperlegible" pitchFamily="2" charset="0"/>
                </a:rPr>
                <a:t>Planning / Intelligence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88388" y="4785118"/>
              <a:ext cx="137160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dirty="0">
                  <a:latin typeface="Atkinson Hyperlegible" pitchFamily="2" charset="0"/>
                </a:rPr>
                <a:t>Logistics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95846" y="4683617"/>
              <a:ext cx="13716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400" spc="-100" dirty="0">
                  <a:latin typeface="Atkinson Hyperlegible" pitchFamily="2" charset="0"/>
                </a:rPr>
                <a:t>Finance / Administration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810224" y="4124325"/>
            <a:ext cx="5451702" cy="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59416" y="1741365"/>
            <a:ext cx="0" cy="2382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983526" y="2469245"/>
            <a:ext cx="1189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83526" y="3279123"/>
            <a:ext cx="570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818688" y="4124324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39332" y="4109905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474188" y="4124324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4764" y="4100737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AC224BD-D453-4CF9-BD26-54F6490B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Basic ICS Structure</a:t>
            </a:r>
          </a:p>
        </p:txBody>
      </p:sp>
    </p:spTree>
    <p:extLst>
      <p:ext uri="{BB962C8B-B14F-4D97-AF65-F5344CB8AC3E}">
        <p14:creationId xmlns:p14="http://schemas.microsoft.com/office/powerpoint/2010/main" val="230179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AC224BD-D453-4CF9-BD26-54F6490B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Complex ICS Structure</a:t>
            </a: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9233077A-4E3D-4B4D-9AF2-51090705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345" y="1303332"/>
            <a:ext cx="1600200" cy="304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tkinson Hyperlegible" pitchFamily="2" charset="0"/>
              </a:rPr>
              <a:t>Command Staff</a:t>
            </a: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1702A116-BE92-4181-955A-C1EC69F8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55" y="1334069"/>
            <a:ext cx="1600200" cy="304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tkinson Hyperlegible" pitchFamily="2" charset="0"/>
              </a:rPr>
              <a:t>General Staff</a:t>
            </a:r>
          </a:p>
        </p:txBody>
      </p: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B04EE797-9203-4062-A725-73662624AA1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3637" y="1878379"/>
            <a:ext cx="937913" cy="458618"/>
          </a:xfrm>
          <a:prstGeom prst="curvedConnector3">
            <a:avLst>
              <a:gd name="adj1" fmla="val 10028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11">
            <a:extLst>
              <a:ext uri="{FF2B5EF4-FFF2-40B4-BE49-F238E27FC236}">
                <a16:creationId xmlns:a16="http://schemas.microsoft.com/office/drawing/2014/main" id="{3214F853-25EB-441A-9F76-8C5C9CAE18F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164982" y="1455732"/>
            <a:ext cx="1005365" cy="36600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F059335-0BF9-4A8F-A1CD-98E36509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6" y="1009312"/>
            <a:ext cx="7868748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9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01366" y="4122065"/>
            <a:ext cx="1371600" cy="54864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600" dirty="0">
                <a:latin typeface="Atkinson Hyperlegible" pitchFamily="2" charset="0"/>
              </a:rPr>
              <a:t>Operations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0512" y="4102446"/>
            <a:ext cx="1371600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>
                <a:latin typeface="Atkinson Hyperlegible" pitchFamily="2" charset="0"/>
              </a:rPr>
              <a:t>Planning / Intelligence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8517" y="4120725"/>
            <a:ext cx="1371600" cy="54864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>
                <a:latin typeface="Atkinson Hyperlegible" pitchFamily="2" charset="0"/>
              </a:rPr>
              <a:t>Logistics</a:t>
            </a: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6529701" y="4113620"/>
            <a:ext cx="1371600" cy="54864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spc="-100" dirty="0">
                <a:latin typeface="Atkinson Hyperlegible" pitchFamily="2" charset="0"/>
              </a:rPr>
              <a:t>Finance / Administration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70119" y="3598013"/>
            <a:ext cx="5451702" cy="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H="1" flipV="1">
            <a:off x="4559416" y="1741366"/>
            <a:ext cx="12584" cy="185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971054" y="2915629"/>
            <a:ext cx="1189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87166" y="3598013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15171" y="3598013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439930" y="3598013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15501" y="3593742"/>
            <a:ext cx="0" cy="5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AC224BD-D453-4CF9-BD26-54F6490B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4B3084-844E-4232-8120-D1DD5FB49823}"/>
              </a:ext>
            </a:extLst>
          </p:cNvPr>
          <p:cNvGrpSpPr/>
          <p:nvPr/>
        </p:nvGrpSpPr>
        <p:grpSpPr>
          <a:xfrm>
            <a:off x="2599454" y="1157403"/>
            <a:ext cx="3932508" cy="2148461"/>
            <a:chOff x="2605746" y="946344"/>
            <a:chExt cx="3932508" cy="2148461"/>
          </a:xfrm>
        </p:grpSpPr>
        <p:sp>
          <p:nvSpPr>
            <p:cNvPr id="12" name="TextBox 11"/>
            <p:cNvSpPr txBox="1"/>
            <p:nvPr/>
          </p:nvSpPr>
          <p:spPr>
            <a:xfrm>
              <a:off x="2605746" y="2314335"/>
              <a:ext cx="1371600" cy="78047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tIns="91440" bIns="91440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>
                  <a:latin typeface="Atkinson Hyperlegible" pitchFamily="2" charset="0"/>
                </a:rPr>
                <a:t>Public Information Officer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443815-CB56-4EEA-B8E0-8BCD3BB05368}"/>
                </a:ext>
              </a:extLst>
            </p:cNvPr>
            <p:cNvSpPr txBox="1"/>
            <p:nvPr/>
          </p:nvSpPr>
          <p:spPr>
            <a:xfrm>
              <a:off x="3214574" y="946344"/>
              <a:ext cx="2691223" cy="107375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tIns="91440" bIns="91440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tkinson Hyperlegible" pitchFamily="2" charset="0"/>
                </a:rPr>
                <a:t>CERT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tkinson Hyperlegible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tkinson Hyperlegible" pitchFamily="2" charset="0"/>
                </a:rPr>
                <a:t>Team Leader</a:t>
              </a:r>
            </a:p>
            <a:p>
              <a:pPr algn="ctr">
                <a:lnSpc>
                  <a:spcPct val="80000"/>
                </a:lnSpc>
              </a:pP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Atkinson Hyperlegible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tkinson Hyperlegible" pitchFamily="2" charset="0"/>
                </a:rPr>
                <a:t>(Incident Commander)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D265D5-01DC-48EF-89FE-33717A9E5019}"/>
                </a:ext>
              </a:extLst>
            </p:cNvPr>
            <p:cNvSpPr txBox="1"/>
            <p:nvPr/>
          </p:nvSpPr>
          <p:spPr>
            <a:xfrm>
              <a:off x="5166654" y="2419361"/>
              <a:ext cx="1371600" cy="58099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tIns="91440" bIns="91440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>
                  <a:latin typeface="Atkinson Hyperlegible" pitchFamily="2" charset="0"/>
                </a:rPr>
                <a:t>Safety Officer</a:t>
              </a:r>
            </a:p>
          </p:txBody>
        </p:sp>
      </p:grpSp>
      <p:sp>
        <p:nvSpPr>
          <p:cNvPr id="33" name="Text Box 14">
            <a:extLst>
              <a:ext uri="{FF2B5EF4-FFF2-40B4-BE49-F238E27FC236}">
                <a16:creationId xmlns:a16="http://schemas.microsoft.com/office/drawing/2014/main" id="{B5BE8701-E9A4-448F-A827-E8E55797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694" y="5225109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2800" b="1" i="1" spc="100" dirty="0">
                <a:solidFill>
                  <a:srgbClr val="1F4E79"/>
                </a:solidFill>
                <a:latin typeface="Atkinson Hyperlegible" pitchFamily="2" charset="0"/>
              </a:rPr>
              <a:t>CERT ICS Structure</a:t>
            </a:r>
            <a:r>
              <a:rPr lang="en-US" altLang="en-US" sz="2400" b="1" i="1" dirty="0">
                <a:solidFill>
                  <a:schemeClr val="tx1"/>
                </a:solidFill>
                <a:latin typeface="Atkinson Hyperlegible" pitchFamily="2" charset="0"/>
              </a:rPr>
              <a:t>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489497-0825-4898-8181-FFD88F568EC8}"/>
              </a:ext>
            </a:extLst>
          </p:cNvPr>
          <p:cNvCxnSpPr/>
          <p:nvPr/>
        </p:nvCxnSpPr>
        <p:spPr>
          <a:xfrm>
            <a:off x="3525194" y="1787252"/>
            <a:ext cx="2057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16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9360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Command and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8580" y="985877"/>
            <a:ext cx="7859359" cy="5282335"/>
          </a:xfrm>
        </p:spPr>
        <p:txBody>
          <a:bodyPr>
            <a:normAutofit lnSpcReduction="10000"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Incident Commander – </a:t>
            </a:r>
            <a:r>
              <a:rPr lang="en-US" i="1" dirty="0">
                <a:solidFill>
                  <a:srgbClr val="FF0000"/>
                </a:solidFill>
                <a:latin typeface="Atkinson Hyperlegible" pitchFamily="2" charset="0"/>
              </a:rPr>
              <a:t>”What to do”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4E79"/>
                </a:solidFill>
                <a:latin typeface="Atkinson Hyperlegible" pitchFamily="2" charset="0"/>
              </a:rPr>
              <a:t>CERT Leader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Operations – </a:t>
            </a:r>
            <a:r>
              <a:rPr lang="en-US" i="1" dirty="0">
                <a:solidFill>
                  <a:srgbClr val="FF0000"/>
                </a:solidFill>
                <a:latin typeface="Atkinson Hyperlegible" pitchFamily="2" charset="0"/>
              </a:rPr>
              <a:t>”How to do it”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4E79"/>
                </a:solidFill>
                <a:latin typeface="Atkinson Hyperlegible" pitchFamily="2" charset="0"/>
              </a:rPr>
              <a:t>Manage the teams in the field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Planning / Intelligence – </a:t>
            </a:r>
            <a:r>
              <a:rPr lang="en-US" i="1" dirty="0">
                <a:solidFill>
                  <a:srgbClr val="FF0000"/>
                </a:solidFill>
                <a:latin typeface="Atkinson Hyperlegible" pitchFamily="2" charset="0"/>
              </a:rPr>
              <a:t>“What’s going on and what should happen next”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4E79"/>
                </a:solidFill>
                <a:latin typeface="Atkinson Hyperlegible" pitchFamily="2" charset="0"/>
              </a:rPr>
              <a:t>Collects and displays information and makes incident plans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Logistics – </a:t>
            </a:r>
            <a:r>
              <a:rPr lang="en-US" i="1" dirty="0">
                <a:solidFill>
                  <a:srgbClr val="FF0000"/>
                </a:solidFill>
                <a:latin typeface="Atkinson Hyperlegible" pitchFamily="2" charset="0"/>
              </a:rPr>
              <a:t>“How to support it”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4E79"/>
                </a:solidFill>
                <a:latin typeface="Atkinson Hyperlegible" pitchFamily="2" charset="0"/>
              </a:rPr>
              <a:t>Manage resources, supplies and equipment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Administration – </a:t>
            </a:r>
            <a:r>
              <a:rPr lang="en-US" i="1" dirty="0">
                <a:solidFill>
                  <a:srgbClr val="FF0000"/>
                </a:solidFill>
                <a:latin typeface="Atkinson Hyperlegible" pitchFamily="2" charset="0"/>
              </a:rPr>
              <a:t>“What gets recorded”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4E79"/>
                </a:solidFill>
                <a:latin typeface="Atkinson Hyperlegible" pitchFamily="2" charset="0"/>
              </a:rPr>
              <a:t>Collect and compile documentation</a:t>
            </a:r>
          </a:p>
          <a:p>
            <a:pPr lvl="1" algn="l">
              <a:spcBef>
                <a:spcPts val="900"/>
              </a:spcBef>
              <a:buSzPct val="120000"/>
            </a:pPr>
            <a:endParaRPr lang="en-US" sz="2400" dirty="0">
              <a:solidFill>
                <a:srgbClr val="1F4E79"/>
              </a:solidFill>
              <a:latin typeface="Atkinson Hyperlegible" pitchFamily="2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9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CERT Leader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792372" cy="515650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Normally assumed by the first person on scene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Incident command post (ICP) location may be pre-established or it may be created by the CERT Leader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Leadership position may be transferred when a more qualified person arrives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CERT Leader may appoint CERT members to positions in Operations, Plans, Logistics, Administration, Safety Officer, etc. as incident expands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6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CERT Leader Duties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792372" cy="515650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Is Incident Commander unless part of a larger ICS structure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Has overall responsibility for all CERT actions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Sets objectives and priorities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Assigns personnel as needed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Ensures coordination of staff actions and activities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Communicates with higher authorities (police, fire, EMS, EOC, etc.)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CERT Safety Officer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792372" cy="515650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Reports to the CERT Leader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Assesses and anticipates hazardous and unsafe situations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Develops and recommends measures for assuring personnel health and safety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May develop a Site Safety Plan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Reviews the Incident Action Plan for safety implications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200" b="1" spc="50" dirty="0">
                <a:solidFill>
                  <a:srgbClr val="1F4E79"/>
                </a:solidFill>
                <a:latin typeface="Atkinson Hyperlegible" pitchFamily="2" charset="0"/>
              </a:rPr>
              <a:t>Can halt any operation at any time for safety concerns</a:t>
            </a:r>
            <a:endParaRPr lang="en-US" sz="3000" dirty="0">
              <a:solidFill>
                <a:srgbClr val="1F4E79"/>
              </a:solidFill>
              <a:latin typeface="Atkinson Hyperlegible" pitchFamily="2" charset="0"/>
            </a:endParaRP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9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Public Information Officer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792372" cy="515650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Reports to the CERT Leader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Acts as the spokesperson for CERT under the direction of the CERT Leader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Assesses situation and prepares documents for release to the press and public that present a timely, accurate, consistent picture of the event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3000" dirty="0">
                <a:solidFill>
                  <a:srgbClr val="1F4E79"/>
                </a:solidFill>
                <a:latin typeface="Atkinson Hyperlegible" pitchFamily="2" charset="0"/>
              </a:rPr>
              <a:t>Reviews public social media accounts of the incident to correct any misinformation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7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Operations Section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078992"/>
            <a:ext cx="7792372" cy="487375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Develops the operations tactics</a:t>
            </a:r>
          </a:p>
          <a:p>
            <a:pPr marL="457200" indent="-457200" algn="l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Develops the Operations Section organizational structure</a:t>
            </a:r>
          </a:p>
          <a:p>
            <a:pPr marL="457200" indent="-457200" algn="l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Conducts tactical operations to carry out the plan</a:t>
            </a:r>
          </a:p>
          <a:p>
            <a:pPr marL="457200" indent="-457200" algn="l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Directs all operational resources deployed</a:t>
            </a:r>
          </a:p>
          <a:p>
            <a:pPr algn="l">
              <a:spcBef>
                <a:spcPts val="900"/>
              </a:spcBef>
              <a:buSzPct val="120000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0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Community Emergency Response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1314" y="843083"/>
            <a:ext cx="8116250" cy="510512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Personal safety is ALWAYS the number one priority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Show up prepared</a:t>
            </a:r>
          </a:p>
          <a:p>
            <a:pPr marL="800100" lvl="1" indent="-342900" algn="l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Wear appropriate clothing and footwear, have WATER</a:t>
            </a:r>
          </a:p>
          <a:p>
            <a:pPr marL="800100" lvl="1" indent="-342900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Wear PPE – your personal protective equipment …gloves, helmet, goggles, mask, boots, etc.</a:t>
            </a:r>
          </a:p>
          <a:p>
            <a:pPr marL="800100" lvl="1" indent="-342900" algn="l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Have at least one communications device: cell, radio, etc.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Work as a team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Size-up - maintain situational awareness</a:t>
            </a:r>
          </a:p>
          <a:p>
            <a:pPr marL="342900" indent="-342900" algn="l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457200" indent="-457200" algn="l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The CERT goal is to do the </a:t>
            </a:r>
          </a:p>
          <a:p>
            <a:pPr marL="0" indent="0" algn="l" defTabSz="68738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tkinson Hyperlegible" pitchFamily="2" charset="0"/>
              </a:rPr>
              <a:t>	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Greatest Good for the Greatest Number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457200" indent="-457200" algn="l"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Hope for the best but plan for the worst!</a:t>
            </a:r>
          </a:p>
        </p:txBody>
      </p:sp>
    </p:spTree>
    <p:extLst>
      <p:ext uri="{BB962C8B-B14F-4D97-AF65-F5344CB8AC3E}">
        <p14:creationId xmlns:p14="http://schemas.microsoft.com/office/powerpoint/2010/main" val="3107077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Operations Section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6379848-7B03-40A9-B8FA-E371C88FE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088917"/>
              </p:ext>
            </p:extLst>
          </p:nvPr>
        </p:nvGraphicFramePr>
        <p:xfrm>
          <a:off x="419100" y="1187196"/>
          <a:ext cx="8305800" cy="435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262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Planning / Intelligence Section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078992"/>
            <a:ext cx="7792372" cy="487375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Planning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Develops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Incident Action Plan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to accomplish the objectives defined for the event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Maintains resource status on all deployed personnel and equipment during the event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Maintains active incident documentation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May utilize Advance Planning to anticipate future needs</a:t>
            </a:r>
            <a:endParaRPr lang="en-US" sz="2400" dirty="0">
              <a:solidFill>
                <a:srgbClr val="1F4E79"/>
              </a:solidFill>
              <a:latin typeface="Atkinson Hyperlegible" pitchFamily="2" charset="0"/>
            </a:endParaRPr>
          </a:p>
          <a:p>
            <a:pPr marL="457200" indent="-457200" algn="l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Intelligence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Collects and evaluates information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Validates information into intelligence</a:t>
            </a:r>
          </a:p>
          <a:p>
            <a:pPr algn="l">
              <a:spcBef>
                <a:spcPts val="900"/>
              </a:spcBef>
              <a:buSzPct val="120000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6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Logistics Section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078992"/>
            <a:ext cx="7792372" cy="487375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buSzPct val="120000"/>
              <a:buBlip>
                <a:blip r:embed="rId4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Provides resources and all other services needed to support an incident: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Personnel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Food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Communications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Facilities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Transportation</a:t>
            </a:r>
          </a:p>
          <a:p>
            <a:pPr marL="744538" lvl="1" indent="-287338" algn="l"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etc.</a:t>
            </a:r>
            <a:endParaRPr lang="en-US" sz="26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7617CEB9-1B81-4C4F-8C22-456CDE36E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0913" y="2309813"/>
          <a:ext cx="3798887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QuickTime Picture" r:id="rId5" imgW="8478433" imgH="5896798" progId="">
                  <p:embed/>
                </p:oleObj>
              </mc:Choice>
              <mc:Fallback>
                <p:oleObj name="QuickTime Picture" r:id="rId5" imgW="8478433" imgH="5896798" progId="">
                  <p:embed/>
                  <p:pic>
                    <p:nvPicPr>
                      <p:cNvPr id="386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2309813"/>
                        <a:ext cx="3798887" cy="26416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4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Finance / Administration Section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078992"/>
            <a:ext cx="7956964" cy="487375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Responsible for documenting costs related to incident</a:t>
            </a:r>
          </a:p>
          <a:p>
            <a:pPr marL="457200" indent="-457200" algn="l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Provides accounting, procurement, time recording and cost analysis</a:t>
            </a:r>
          </a:p>
          <a:p>
            <a:pPr marL="457200" indent="-457200" algn="l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Volunteer time is used for Federal matching dollars, and tracking is very important </a:t>
            </a:r>
          </a:p>
          <a:p>
            <a:pPr lvl="2" indent="-457200" algn="l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The value in California was $33.61 per hour in 2020</a:t>
            </a:r>
          </a:p>
          <a:p>
            <a:pPr marL="457200" indent="-457200" algn="l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Retains Documentation at end of event</a:t>
            </a:r>
          </a:p>
          <a:p>
            <a:pPr algn="l">
              <a:spcBef>
                <a:spcPts val="1200"/>
              </a:spcBef>
              <a:buSzPct val="120000"/>
            </a:pP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3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Dealing with the Media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4166776" cy="5156502"/>
          </a:xfrm>
        </p:spPr>
        <p:txBody>
          <a:bodyPr>
            <a:normAutofit fontScale="92500"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You may get questions from the public or from media representatives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Refer inquiries to CERT Team Leader, Incident Commander, or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Public Information Officer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Do not let media interfere with CERT activities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Do not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divulge any sensitive information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2433667-4657-4DCB-B9FD-5AEDDA8B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73" y="1247236"/>
            <a:ext cx="3482507" cy="261188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5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National Incident Management System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687215" cy="726234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NIMS provides ability to work together</a:t>
            </a:r>
          </a:p>
          <a:p>
            <a:pPr algn="l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80000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5D35486-53FD-4A21-B921-68ED5C1980C6}"/>
              </a:ext>
            </a:extLst>
          </p:cNvPr>
          <p:cNvSpPr txBox="1">
            <a:spLocks/>
          </p:cNvSpPr>
          <p:nvPr/>
        </p:nvSpPr>
        <p:spPr>
          <a:xfrm>
            <a:off x="548640" y="1832529"/>
            <a:ext cx="5317957" cy="402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IS-100: Introduction to ICS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hlinkClick r:id="rId4"/>
              </a:rPr>
              <a:t>https://training.fema.gov/is/courseoverview.aspx?code=IS-100.c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</a:t>
            </a:r>
            <a:endParaRPr lang="en-US" sz="2800" dirty="0">
              <a:latin typeface="Atkinson Hyperlegible" pitchFamily="2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IS-700: Introduction to NIMS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hlinkClick r:id="rId5"/>
              </a:rPr>
              <a:t>https://training.fema.gov/is/courseoverview.aspx?code=IS-700.b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</a:t>
            </a:r>
            <a:endParaRPr lang="en-US" dirty="0">
              <a:latin typeface="Atkinson Hyperlegible" pitchFamily="2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80000"/>
              <a:defRPr/>
            </a:pPr>
            <a:endParaRPr lang="en-US" dirty="0">
              <a:solidFill>
                <a:srgbClr val="FF0000"/>
              </a:solidFill>
              <a:latin typeface="Atkinson Hyperlegible" pitchFamily="2" charset="0"/>
            </a:endParaRPr>
          </a:p>
        </p:txBody>
      </p:sp>
      <p:pic>
        <p:nvPicPr>
          <p:cNvPr id="15" name="Content Placeholder 7" descr="Example screenshot of a FEMA training course webpage.">
            <a:extLst>
              <a:ext uri="{FF2B5EF4-FFF2-40B4-BE49-F238E27FC236}">
                <a16:creationId xmlns:a16="http://schemas.microsoft.com/office/drawing/2014/main" id="{BEDA5003-E434-4CC6-83A7-888DC16E9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54" y="1832529"/>
            <a:ext cx="3154351" cy="21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0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Mobilization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767587" cy="511888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CERTs take care of themselves, their family, their home, and their neighbors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Depending on local CERT protocols, CERT members may respond to pre-designated locations, ready for response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organization should have effective communications, a manageable span of control and maintain accountability</a:t>
            </a:r>
          </a:p>
          <a:p>
            <a:pPr algn="l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80000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075A159-E2D6-4B0A-998D-08C91202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625" y="4682051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Atkinson Hyperlegible" pitchFamily="2" charset="0"/>
              </a:rPr>
              <a:t>The greatest good for the greatest number without placing CERT members in harms way</a:t>
            </a:r>
          </a:p>
        </p:txBody>
      </p:sp>
    </p:spTree>
    <p:extLst>
      <p:ext uri="{BB962C8B-B14F-4D97-AF65-F5344CB8AC3E}">
        <p14:creationId xmlns:p14="http://schemas.microsoft.com/office/powerpoint/2010/main" val="582867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Mobilization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858408" cy="5118888"/>
          </a:xfrm>
        </p:spPr>
        <p:txBody>
          <a:bodyPr>
            <a:normAutofit lnSpcReduction="10000"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Leader will develop an organization plan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Priorities may change as operation continues; CERT Leader needs to stay on top of these shifting priorities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Communications must be organized, efficient and effective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ICS was developed to assist in the management of major incidents – Use it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Goal is always to do the greatest good for the greatest number of people while maintaining CERT safety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81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On-Scene Size-up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725264" y="864108"/>
            <a:ext cx="7767587" cy="494586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Gather Facts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Assess and Communicate Damage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Consider Probabilities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Asses Your Own Situation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Establish Priorities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Make Decisions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Develop Plan of Action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Take Action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Evaluate Progress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E6B279-F3E1-437D-8E96-5E5C0FDE7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59" y="1942303"/>
            <a:ext cx="3600953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7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Documentation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028700"/>
            <a:ext cx="7767587" cy="488643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4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Each level of authority is responsible for documentation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(CERT Leader, Ops, Plans, Logs, Admin)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190301E3-AE9F-4CC7-A471-8892488CF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4380" y="2431473"/>
          <a:ext cx="4264893" cy="322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QuickTime Picture" r:id="rId5" imgW="3731707" imgH="2967400" progId="">
                  <p:embed/>
                </p:oleObj>
              </mc:Choice>
              <mc:Fallback>
                <p:oleObj name="QuickTime Picture" r:id="rId5" imgW="3731707" imgH="2967400" progId="">
                  <p:embed/>
                  <p:pic>
                    <p:nvPicPr>
                      <p:cNvPr id="395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930"/>
                      <a:stretch>
                        <a:fillRect/>
                      </a:stretch>
                    </p:blipFill>
                    <p:spPr bwMode="auto">
                      <a:xfrm>
                        <a:off x="2154380" y="2431473"/>
                        <a:ext cx="4264893" cy="3223060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02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9360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Unit Objectives &amp; 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150469"/>
            <a:ext cx="7786837" cy="4764255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The emergency management structure (Incident Management System)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How CERT members can fit into a larger emergency response and recovery structure (CERT Organization)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The 9-step Size-up process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Why, what, and how CERTs document their activities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75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Documentation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028700"/>
            <a:ext cx="7767587" cy="488643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Teams provide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 Command Post with ongoing information and documentation on: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Damage assessment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Team status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Ongoing needs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Command Post documents: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Incident status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Incident locations: access routes and identified hazards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Support locations: Staging areas, treatmen</a:t>
            </a:r>
            <a:r>
              <a:rPr lang="en-US" sz="2400" spc="1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t/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triage areas and morgue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FC546-CC4F-A314-0806-0517F5DD9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868" y="1879600"/>
            <a:ext cx="1404582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3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 Forms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68956" y="1033272"/>
            <a:ext cx="7806088" cy="488643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Damage Assessment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Personnel Resources Sign-in (ICS-211)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Incident/Assignment Tracking Log (ICS-204)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Briefing/Assignment (ICS-201/203)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Victim Treatment Area Record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Communications Activity Log (ICS-214)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Equipment Inventory (ICS-209/210)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General Message (ICS-213)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5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Walnut Creek CERT 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30697-74A9-A67E-1BD5-964B6192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854701"/>
            <a:ext cx="4080510" cy="5365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97D18-034F-6D81-83A2-716A9A0AE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81" y="854710"/>
            <a:ext cx="3914267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5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Questions?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E7BED45-151C-429D-A7B8-BF1F6241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1657" y="1013576"/>
            <a:ext cx="4140686" cy="499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302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Takeaways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24689" y="941560"/>
            <a:ext cx="7894621" cy="4897924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CERTs operate using ICS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ICS, the Incident Command System: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Flexible and Scalable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Span of Control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Modular Command Structure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Common Terminology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Document, Document, Document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1257300" lvl="2" indent="-342900" algn="l"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1257300" lvl="2" indent="-342900" algn="l"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9360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Need for CERT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1150469"/>
            <a:ext cx="7786837" cy="4764255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r>
              <a:rPr lang="en-US" altLang="en-US" sz="3200" dirty="0">
                <a:solidFill>
                  <a:srgbClr val="1F4E79"/>
                </a:solidFill>
                <a:latin typeface="Atkinson Hyperlegible" pitchFamily="2" charset="0"/>
              </a:rPr>
              <a:t>Individual CERT members may operate as part of organized CERT units or as part of a larger emergency response effort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r>
              <a:rPr lang="en-US" altLang="en-US" sz="3200" dirty="0">
                <a:solidFill>
                  <a:srgbClr val="1F4E79"/>
                </a:solidFill>
                <a:latin typeface="Atkinson Hyperlegible" pitchFamily="2" charset="0"/>
              </a:rPr>
              <a:t>Larger emergency responses typically require multi-agency coordinated effort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r>
              <a:rPr lang="en-US" altLang="en-US" sz="3200" dirty="0">
                <a:solidFill>
                  <a:srgbClr val="1F4E79"/>
                </a:solidFill>
                <a:latin typeface="Atkinson Hyperlegible" pitchFamily="2" charset="0"/>
              </a:rPr>
              <a:t>Familiarity with common emergency response organizational structures is necessary and expected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1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9360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Purpose of On-Scene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8581" y="985877"/>
            <a:ext cx="7786837" cy="4764255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Maintain physical safety of disaster workers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Maintain mental well being of disaster workers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Provide clear leadership and organizational structure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Improve effectiveness of rescue efforts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5" descr="Unit6_PurposeofOn-SceneManagement">
            <a:extLst>
              <a:ext uri="{FF2B5EF4-FFF2-40B4-BE49-F238E27FC236}">
                <a16:creationId xmlns:a16="http://schemas.microsoft.com/office/drawing/2014/main" id="{9761E437-EB96-4FB4-8B30-B70B2B35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54" y="3812071"/>
            <a:ext cx="3442854" cy="2331974"/>
          </a:xfrm>
          <a:prstGeom prst="rect">
            <a:avLst/>
          </a:prstGeom>
          <a:noFill/>
        </p:spPr>
      </p:pic>
      <p:pic>
        <p:nvPicPr>
          <p:cNvPr id="9" name="Picture 4" descr="Unit6_PurposeofOn-SceneManagement_b">
            <a:extLst>
              <a:ext uri="{FF2B5EF4-FFF2-40B4-BE49-F238E27FC236}">
                <a16:creationId xmlns:a16="http://schemas.microsoft.com/office/drawing/2014/main" id="{59E7AED7-8274-42ED-B6D9-87256AB3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701" y="3812071"/>
            <a:ext cx="3381159" cy="2290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11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9360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Objectives of CERT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8581" y="985877"/>
            <a:ext cx="5329027" cy="5282335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Identify the scope of the incident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FF0000"/>
                </a:solidFill>
                <a:latin typeface="Atkinson Hyperlegible" pitchFamily="2" charset="0"/>
              </a:rPr>
              <a:t>What is the problem?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Determine an overall strategy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FF0000"/>
                </a:solidFill>
                <a:latin typeface="Atkinson Hyperlegible" pitchFamily="2" charset="0"/>
              </a:rPr>
              <a:t>What can CERT do, and will they do it?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Deploy resources</a:t>
            </a:r>
          </a:p>
          <a:p>
            <a:pPr marL="914400" lvl="1" indent="-457200" algn="l">
              <a:spcBef>
                <a:spcPts val="9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FF0000"/>
                </a:solidFill>
                <a:latin typeface="Atkinson Hyperlegible" pitchFamily="2" charset="0"/>
              </a:rPr>
              <a:t>Who is going to do what?</a:t>
            </a:r>
          </a:p>
          <a:p>
            <a:pPr marL="457200" indent="-457200" algn="l">
              <a:spcBef>
                <a:spcPts val="900"/>
              </a:spcBef>
              <a:buSzPct val="120000"/>
              <a:buBlip>
                <a:blip r:embed="rId3"/>
              </a:buBlip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Document actions and results</a:t>
            </a:r>
          </a:p>
          <a:p>
            <a:pPr lvl="1" algn="l">
              <a:spcBef>
                <a:spcPts val="900"/>
              </a:spcBef>
              <a:buSzPct val="120000"/>
            </a:pPr>
            <a:endParaRPr lang="en-US" sz="2400" dirty="0">
              <a:solidFill>
                <a:srgbClr val="1F4E79"/>
              </a:solidFill>
              <a:latin typeface="Atkinson Hyperlegible" pitchFamily="2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4" descr="Unit6_ObjectivesofCERTOrganization">
            <a:extLst>
              <a:ext uri="{FF2B5EF4-FFF2-40B4-BE49-F238E27FC236}">
                <a16:creationId xmlns:a16="http://schemas.microsoft.com/office/drawing/2014/main" id="{33C3E269-3270-46AF-AD13-8DA64D0E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762" y="2396331"/>
            <a:ext cx="2749480" cy="206533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F921B4-5576-4FD5-B008-07B9B8217D16}"/>
              </a:ext>
            </a:extLst>
          </p:cNvPr>
          <p:cNvSpPr txBox="1"/>
          <p:nvPr/>
        </p:nvSpPr>
        <p:spPr>
          <a:xfrm>
            <a:off x="1118215" y="4985880"/>
            <a:ext cx="734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FF0000"/>
                </a:solidFill>
                <a:latin typeface="Atkinson Hyperlegible" pitchFamily="2" charset="0"/>
              </a:rPr>
              <a:t> If you didn’t write it down, it didn’t happen!</a:t>
            </a:r>
          </a:p>
        </p:txBody>
      </p:sp>
    </p:spTree>
    <p:extLst>
      <p:ext uri="{BB962C8B-B14F-4D97-AF65-F5344CB8AC3E}">
        <p14:creationId xmlns:p14="http://schemas.microsoft.com/office/powerpoint/2010/main" val="242674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Incident Command System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2" y="796242"/>
            <a:ext cx="7767587" cy="511888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ICS provides: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Well-defined management structure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Manageable span of control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Common terminology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Effective communication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Consolidated action plans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Comprehensive resource management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Accountability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80000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4" descr="Unit6_NeedforCERTOrganization">
            <a:extLst>
              <a:ext uri="{FF2B5EF4-FFF2-40B4-BE49-F238E27FC236}">
                <a16:creationId xmlns:a16="http://schemas.microsoft.com/office/drawing/2014/main" id="{C7915050-188B-454C-A2E5-3BCF276D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168" y="2355411"/>
            <a:ext cx="2721340" cy="184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03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Incident Command System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3" y="796242"/>
            <a:ext cx="7673500" cy="511888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Key Concepts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Unity of Command – each CERT reports to only one person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Common terminology and organizational structure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Manageable Span of Control</a:t>
            </a:r>
          </a:p>
          <a:p>
            <a:pPr marL="457200" indent="-457200" algn="l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en-US" sz="3200" dirty="0">
                <a:solidFill>
                  <a:srgbClr val="1F4E79"/>
                </a:solidFill>
                <a:latin typeface="Atkinson Hyperlegible" pitchFamily="2" charset="0"/>
              </a:rPr>
              <a:t>Provides flexibility of resource management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Positions filled as needed</a:t>
            </a:r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Modular units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80000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1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82" y="117695"/>
            <a:ext cx="7858408" cy="543208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ICS Management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7833" y="796242"/>
            <a:ext cx="7673500" cy="511888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0000"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Span of Control</a:t>
            </a: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Is between 3 and 7 team members</a:t>
            </a: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F4E79"/>
                </a:solidFill>
                <a:latin typeface="Atkinson Hyperlegible" pitchFamily="2" charset="0"/>
              </a:rPr>
              <a:t>Optimally does not exceed 5 team members</a:t>
            </a:r>
          </a:p>
          <a:p>
            <a:pPr algn="l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80000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35F6B2-E6C7-4677-B7BC-0C5AE6D25CAF}"/>
              </a:ext>
            </a:extLst>
          </p:cNvPr>
          <p:cNvGrpSpPr/>
          <p:nvPr/>
        </p:nvGrpSpPr>
        <p:grpSpPr>
          <a:xfrm>
            <a:off x="1392849" y="2606732"/>
            <a:ext cx="6283468" cy="3394220"/>
            <a:chOff x="1096387" y="2355272"/>
            <a:chExt cx="6283468" cy="3394220"/>
          </a:xfrm>
        </p:grpSpPr>
        <p:pic>
          <p:nvPicPr>
            <p:cNvPr id="10" name="Picture 4" descr="Lo26a">
              <a:extLst>
                <a:ext uri="{FF2B5EF4-FFF2-40B4-BE49-F238E27FC236}">
                  <a16:creationId xmlns:a16="http://schemas.microsoft.com/office/drawing/2014/main" id="{34BA8390-FB07-4CA2-AB16-C28EAB093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387" y="2376632"/>
              <a:ext cx="2954337" cy="3359150"/>
            </a:xfrm>
            <a:prstGeom prst="rect">
              <a:avLst/>
            </a:prstGeom>
            <a:noFill/>
          </p:spPr>
        </p:pic>
        <p:pic>
          <p:nvPicPr>
            <p:cNvPr id="11" name="Picture 5" descr="Lo26b2">
              <a:extLst>
                <a:ext uri="{FF2B5EF4-FFF2-40B4-BE49-F238E27FC236}">
                  <a16:creationId xmlns:a16="http://schemas.microsoft.com/office/drawing/2014/main" id="{2F6999A2-3A29-422C-8E9C-8A50A7408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8109" y="2355272"/>
              <a:ext cx="2881746" cy="33942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9825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8_template.potx" id="{F06D70B3-3EFD-4100-A487-D316C0F4F6F9}" vid="{6D2309FB-0182-490A-96F3-C0D29E48E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1573</Words>
  <Application>Microsoft Office PowerPoint</Application>
  <PresentationFormat>On-screen Show (4:3)</PresentationFormat>
  <Paragraphs>350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Atkinson Hyperlegible</vt:lpstr>
      <vt:lpstr>Wingdings</vt:lpstr>
      <vt:lpstr>Office Theme</vt:lpstr>
      <vt:lpstr>QuickTime Picture</vt:lpstr>
      <vt:lpstr>Community Emergency Response Team</vt:lpstr>
      <vt:lpstr>Community Emergency Response Team</vt:lpstr>
      <vt:lpstr>Unit Objectives &amp; Topics</vt:lpstr>
      <vt:lpstr>Need for CERT Organization</vt:lpstr>
      <vt:lpstr>Purpose of On-Scene Management</vt:lpstr>
      <vt:lpstr>Objectives of CERT Organization</vt:lpstr>
      <vt:lpstr>Incident Command System</vt:lpstr>
      <vt:lpstr>Incident Command System</vt:lpstr>
      <vt:lpstr>ICS Management</vt:lpstr>
      <vt:lpstr>Incident Command System</vt:lpstr>
      <vt:lpstr>Basic ICS Structure</vt:lpstr>
      <vt:lpstr>Complex ICS Structure</vt:lpstr>
      <vt:lpstr>CERT ICS</vt:lpstr>
      <vt:lpstr>Command and Control</vt:lpstr>
      <vt:lpstr> CERT Leader</vt:lpstr>
      <vt:lpstr> CERT Leader Duties</vt:lpstr>
      <vt:lpstr> CERT Safety Officer</vt:lpstr>
      <vt:lpstr> Public Information Officer</vt:lpstr>
      <vt:lpstr> Operations Section</vt:lpstr>
      <vt:lpstr> Operations Section</vt:lpstr>
      <vt:lpstr> Planning / Intelligence Section</vt:lpstr>
      <vt:lpstr> Logistics Section</vt:lpstr>
      <vt:lpstr> Finance / Administration Section</vt:lpstr>
      <vt:lpstr> Dealing with the Media</vt:lpstr>
      <vt:lpstr> National Incident Management System</vt:lpstr>
      <vt:lpstr>CERT Mobilization</vt:lpstr>
      <vt:lpstr>CERT Mobilization</vt:lpstr>
      <vt:lpstr>On-Scene Size-up</vt:lpstr>
      <vt:lpstr>Documentation</vt:lpstr>
      <vt:lpstr>Documentation</vt:lpstr>
      <vt:lpstr>CERT Forms</vt:lpstr>
      <vt:lpstr>Walnut Creek CERT Forms</vt:lpstr>
      <vt:lpstr>Questions?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account;duncan@seibert.cc</dc:creator>
  <cp:lastModifiedBy>Chasity Ledford</cp:lastModifiedBy>
  <cp:revision>254</cp:revision>
  <cp:lastPrinted>2021-08-04T17:31:21Z</cp:lastPrinted>
  <dcterms:created xsi:type="dcterms:W3CDTF">2016-11-29T22:17:08Z</dcterms:created>
  <dcterms:modified xsi:type="dcterms:W3CDTF">2022-11-30T22:41:27Z</dcterms:modified>
</cp:coreProperties>
</file>